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Comfortaa SemiBold"/>
      <p:regular r:id="rId59"/>
      <p:bold r:id="rId60"/>
    </p:embeddedFont>
    <p:embeddedFont>
      <p:font typeface="Raleway"/>
      <p:regular r:id="rId61"/>
      <p:bold r:id="rId62"/>
      <p:italic r:id="rId63"/>
      <p:boldItalic r:id="rId64"/>
    </p:embeddedFont>
    <p:embeddedFont>
      <p:font typeface="Roboto Mono SemiBold"/>
      <p:regular r:id="rId65"/>
      <p:bold r:id="rId66"/>
      <p:italic r:id="rId67"/>
      <p:boldItalic r:id="rId68"/>
    </p:embeddedFont>
    <p:embeddedFont>
      <p:font typeface="Lato"/>
      <p:regular r:id="rId69"/>
      <p:bold r:id="rId70"/>
      <p:italic r:id="rId71"/>
      <p:boldItalic r:id="rId72"/>
    </p:embeddedFont>
    <p:embeddedFont>
      <p:font typeface="Fira Sans Extra Condensed Medium"/>
      <p:regular r:id="rId73"/>
      <p:bold r:id="rId74"/>
      <p:italic r:id="rId75"/>
      <p:boldItalic r:id="rId76"/>
    </p:embeddedFont>
    <p:embeddedFont>
      <p:font typeface="Roboto Condensed"/>
      <p:regular r:id="rId77"/>
      <p:bold r:id="rId78"/>
      <p:italic r:id="rId79"/>
      <p:boldItalic r:id="rId80"/>
    </p:embeddedFont>
    <p:embeddedFont>
      <p:font typeface="Roboto Condensed Light"/>
      <p:regular r:id="rId81"/>
      <p:bold r:id="rId82"/>
      <p:italic r:id="rId83"/>
      <p:boldItalic r:id="rId84"/>
    </p:embeddedFont>
    <p:embeddedFont>
      <p:font typeface="Helvetica Neue"/>
      <p:regular r:id="rId85"/>
      <p:bold r:id="rId86"/>
      <p:italic r:id="rId87"/>
      <p:boldItalic r:id="rId88"/>
    </p:embeddedFont>
    <p:embeddedFont>
      <p:font typeface="Roboto Mono"/>
      <p:regular r:id="rId89"/>
      <p:bold r:id="rId90"/>
      <p:italic r:id="rId91"/>
      <p:boldItalic r:id="rId92"/>
    </p:embeddedFont>
    <p:embeddedFont>
      <p:font typeface="Barlow Semi Condensed SemiBold"/>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CondensedLight-boldItalic.fntdata"/><Relationship Id="rId83" Type="http://schemas.openxmlformats.org/officeDocument/2006/relationships/font" Target="fonts/RobotoCondensedLight-italic.fntdata"/><Relationship Id="rId42" Type="http://schemas.openxmlformats.org/officeDocument/2006/relationships/slide" Target="slides/slide37.xml"/><Relationship Id="rId86" Type="http://schemas.openxmlformats.org/officeDocument/2006/relationships/font" Target="fonts/HelveticaNeue-bold.fntdata"/><Relationship Id="rId41" Type="http://schemas.openxmlformats.org/officeDocument/2006/relationships/slide" Target="slides/slide36.xml"/><Relationship Id="rId85" Type="http://schemas.openxmlformats.org/officeDocument/2006/relationships/font" Target="fonts/HelveticaNeue-regular.fntdata"/><Relationship Id="rId44" Type="http://schemas.openxmlformats.org/officeDocument/2006/relationships/slide" Target="slides/slide39.xml"/><Relationship Id="rId88" Type="http://schemas.openxmlformats.org/officeDocument/2006/relationships/font" Target="fonts/HelveticaNeue-boldItalic.fntdata"/><Relationship Id="rId43" Type="http://schemas.openxmlformats.org/officeDocument/2006/relationships/slide" Target="slides/slide38.xml"/><Relationship Id="rId87" Type="http://schemas.openxmlformats.org/officeDocument/2006/relationships/font" Target="fonts/HelveticaNeue-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regular.fntdata"/><Relationship Id="rId80" Type="http://schemas.openxmlformats.org/officeDocument/2006/relationships/font" Target="fonts/RobotoCondensed-boldItalic.fntdata"/><Relationship Id="rId82" Type="http://schemas.openxmlformats.org/officeDocument/2006/relationships/font" Target="fonts/RobotoCondensedLight-bold.fntdata"/><Relationship Id="rId81" Type="http://schemas.openxmlformats.org/officeDocument/2006/relationships/font" Target="fonts/RobotoCondensed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SansExtraCondensedMedium-regular.fntdata"/><Relationship Id="rId72" Type="http://schemas.openxmlformats.org/officeDocument/2006/relationships/font" Target="fonts/Lato-boldItalic.fntdata"/><Relationship Id="rId31" Type="http://schemas.openxmlformats.org/officeDocument/2006/relationships/slide" Target="slides/slide26.xml"/><Relationship Id="rId75" Type="http://schemas.openxmlformats.org/officeDocument/2006/relationships/font" Target="fonts/FiraSansExtraCondensedMedium-italic.fntdata"/><Relationship Id="rId30" Type="http://schemas.openxmlformats.org/officeDocument/2006/relationships/slide" Target="slides/slide25.xml"/><Relationship Id="rId74" Type="http://schemas.openxmlformats.org/officeDocument/2006/relationships/font" Target="fonts/FiraSansExtraCondensedMedium-bold.fntdata"/><Relationship Id="rId33" Type="http://schemas.openxmlformats.org/officeDocument/2006/relationships/slide" Target="slides/slide28.xml"/><Relationship Id="rId77" Type="http://schemas.openxmlformats.org/officeDocument/2006/relationships/font" Target="fonts/RobotoCondensed-regular.fntdata"/><Relationship Id="rId32" Type="http://schemas.openxmlformats.org/officeDocument/2006/relationships/slide" Target="slides/slide27.xml"/><Relationship Id="rId76" Type="http://schemas.openxmlformats.org/officeDocument/2006/relationships/font" Target="fonts/FiraSansExtraCondensedMedium-boldItalic.fntdata"/><Relationship Id="rId35" Type="http://schemas.openxmlformats.org/officeDocument/2006/relationships/slide" Target="slides/slide30.xml"/><Relationship Id="rId79" Type="http://schemas.openxmlformats.org/officeDocument/2006/relationships/font" Target="fonts/RobotoCondensed-italic.fntdata"/><Relationship Id="rId34" Type="http://schemas.openxmlformats.org/officeDocument/2006/relationships/slide" Target="slides/slide29.xml"/><Relationship Id="rId78" Type="http://schemas.openxmlformats.org/officeDocument/2006/relationships/font" Target="fonts/RobotoCondensed-bold.fntdata"/><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5.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7.xml"/><Relationship Id="rId66" Type="http://schemas.openxmlformats.org/officeDocument/2006/relationships/font" Target="fonts/RobotoMonoSemiBold-bold.fntdata"/><Relationship Id="rId21" Type="http://schemas.openxmlformats.org/officeDocument/2006/relationships/slide" Target="slides/slide16.xml"/><Relationship Id="rId65" Type="http://schemas.openxmlformats.org/officeDocument/2006/relationships/font" Target="fonts/RobotoMonoSemiBold-regular.fntdata"/><Relationship Id="rId24" Type="http://schemas.openxmlformats.org/officeDocument/2006/relationships/slide" Target="slides/slide19.xml"/><Relationship Id="rId68" Type="http://schemas.openxmlformats.org/officeDocument/2006/relationships/font" Target="fonts/RobotoMonoSemiBold-boldItalic.fntdata"/><Relationship Id="rId23" Type="http://schemas.openxmlformats.org/officeDocument/2006/relationships/slide" Target="slides/slide18.xml"/><Relationship Id="rId67" Type="http://schemas.openxmlformats.org/officeDocument/2006/relationships/font" Target="fonts/RobotoMonoSemiBold-italic.fntdata"/><Relationship Id="rId60" Type="http://schemas.openxmlformats.org/officeDocument/2006/relationships/font" Target="fonts/ComfortaaSemiBold-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BarlowSemiCondensedSemiBold-italic.fntdata"/><Relationship Id="rId50" Type="http://schemas.openxmlformats.org/officeDocument/2006/relationships/slide" Target="slides/slide45.xml"/><Relationship Id="rId94" Type="http://schemas.openxmlformats.org/officeDocument/2006/relationships/font" Target="fonts/BarlowSemiCondensedSemiBold-bold.fntdata"/><Relationship Id="rId53" Type="http://schemas.openxmlformats.org/officeDocument/2006/relationships/slide" Target="slides/slide48.xml"/><Relationship Id="rId52" Type="http://schemas.openxmlformats.org/officeDocument/2006/relationships/slide" Target="slides/slide47.xml"/><Relationship Id="rId96" Type="http://schemas.openxmlformats.org/officeDocument/2006/relationships/font" Target="fonts/BarlowSemiCondensedSemiBold-boldItalic.fnt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ono-italic.fntdata"/><Relationship Id="rId90" Type="http://schemas.openxmlformats.org/officeDocument/2006/relationships/font" Target="fonts/RobotoMono-bold.fntdata"/><Relationship Id="rId93" Type="http://schemas.openxmlformats.org/officeDocument/2006/relationships/font" Target="fonts/BarlowSemiCondensedSemiBold-regular.fntdata"/><Relationship Id="rId92" Type="http://schemas.openxmlformats.org/officeDocument/2006/relationships/font" Target="fonts/RobotoMono-boldItalic.fntdata"/><Relationship Id="rId15" Type="http://schemas.openxmlformats.org/officeDocument/2006/relationships/slide" Target="slides/slide10.xml"/><Relationship Id="rId59" Type="http://schemas.openxmlformats.org/officeDocument/2006/relationships/font" Target="fonts/ComfortaaSemiBold-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6213316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6213316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62133163e_0_2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962133163e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62133163e_0_2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962133163e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62133163e_0_2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962133163e_0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62133163e_0_2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962133163e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62133163e_0_3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962133163e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62133163e_0_3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962133163e_0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62133163e_0_3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962133163e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62133163e_0_3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962133163e_0_3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62133163e_0_3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962133163e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62133163e_0_3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2962133163e_0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4835b4c10_2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44835b4c10_2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962133163e_0_3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962133163e_0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962133163e_0_3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962133163e_0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962133163e_0_3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962133163e_0_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62133163e_0_3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962133163e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62133163e_0_3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962133163e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962133163e_0_3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962133163e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962133163e_0_3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962133163e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4835b4c1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44835b4c1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4835b4c1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44835b4c1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44835b4c10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44835b4c10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4835b4c10_2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4835b4c10_2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44835b4c10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44835b4c10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4835b4c10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44835b4c10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4835b4c10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44835b4c10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4835b4c10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4835b4c10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44835b4c10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44835b4c10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4835b4c10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4835b4c10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4835b4c10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4835b4c10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44835b4c10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44835b4c10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4835b4c10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4835b4c10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4835b4c10_2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63" name="Google Shape;463;g244835b4c10_2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SzPts val="2100"/>
              <a:buFont typeface="Arial"/>
              <a:buNone/>
            </a:pPr>
            <a:r>
              <a:rPr lang="en"/>
              <a:t>Finally, there is the “metadata layer”, which is the </a:t>
            </a:r>
            <a:r>
              <a:rPr b="0" i="0" lang="en" u="none" cap="none" strike="noStrike">
                <a:latin typeface="Arial"/>
                <a:ea typeface="Arial"/>
                <a:cs typeface="Arial"/>
                <a:sym typeface="Arial"/>
              </a:rPr>
              <a:t>HTML code that</a:t>
            </a:r>
            <a:r>
              <a:rPr lang="en"/>
              <a:t> permits a licensed work to be searched for and discovered on the web. The </a:t>
            </a:r>
            <a:r>
              <a:rPr b="0" i="0" lang="en" u="none" cap="none" strike="noStrike">
                <a:latin typeface="Arial"/>
                <a:ea typeface="Arial"/>
                <a:cs typeface="Arial"/>
                <a:sym typeface="Arial"/>
              </a:rPr>
              <a:t>metadata </a:t>
            </a:r>
            <a:r>
              <a:rPr lang="en"/>
              <a:t>includes information about the work </a:t>
            </a:r>
            <a:r>
              <a:rPr b="0" i="0" lang="en" u="none" cap="none" strike="noStrike">
                <a:latin typeface="Arial"/>
                <a:ea typeface="Arial"/>
                <a:cs typeface="Arial"/>
                <a:sym typeface="Arial"/>
              </a:rPr>
              <a:t>(</a:t>
            </a:r>
            <a:r>
              <a:rPr lang="en"/>
              <a:t>such as the type of </a:t>
            </a:r>
            <a:r>
              <a:rPr b="0" i="0" lang="en" u="none" cap="none" strike="noStrike">
                <a:latin typeface="Arial"/>
                <a:ea typeface="Arial"/>
                <a:cs typeface="Arial"/>
                <a:sym typeface="Arial"/>
              </a:rPr>
              <a:t>CC license, author, where the work is loc</a:t>
            </a:r>
            <a:r>
              <a:rPr lang="en"/>
              <a:t>ated online, </a:t>
            </a:r>
            <a:r>
              <a:rPr b="0" i="0" lang="en" u="none" cap="none" strike="noStrike">
                <a:latin typeface="Arial"/>
                <a:ea typeface="Arial"/>
                <a:cs typeface="Arial"/>
                <a:sym typeface="Arial"/>
              </a:rPr>
              <a:t>etc.)</a:t>
            </a:r>
            <a:r>
              <a:rPr lang="en"/>
              <a:t>.</a:t>
            </a:r>
            <a:r>
              <a:rPr b="0" i="0" lang="en" u="none" cap="none" strike="noStrike">
                <a:latin typeface="Arial"/>
                <a:ea typeface="Arial"/>
                <a:cs typeface="Arial"/>
                <a:sym typeface="Arial"/>
              </a:rPr>
              <a:t> This code </a:t>
            </a:r>
            <a:r>
              <a:rPr lang="en"/>
              <a:t>can be copied/pasted o</a:t>
            </a:r>
            <a:r>
              <a:rPr b="0" i="0" lang="en" u="none" cap="none" strike="noStrike">
                <a:latin typeface="Arial"/>
                <a:ea typeface="Arial"/>
                <a:cs typeface="Arial"/>
                <a:sym typeface="Arial"/>
              </a:rPr>
              <a:t>nto any web page. Doing so allows the wor</a:t>
            </a:r>
            <a:r>
              <a:rPr lang="en"/>
              <a:t>k to be indexed by search engines like Google.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4835b4c10_3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4835b4c10_3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44835b4c10_3_8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SzPts val="2100"/>
              <a:buFont typeface="Helvetica Neue"/>
              <a:buNone/>
            </a:pPr>
            <a:r>
              <a:t/>
            </a:r>
            <a:endParaRPr/>
          </a:p>
        </p:txBody>
      </p:sp>
      <p:sp>
        <p:nvSpPr>
          <p:cNvPr id="469" name="Google Shape;469;g244835b4c10_3_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44835b4c10_3_8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44835b4c10_3_8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44835b4c10_3_8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SzPts val="2100"/>
              <a:buFont typeface="Helvetica Neue"/>
              <a:buNone/>
            </a:pPr>
            <a:r>
              <a:t/>
            </a:r>
            <a:endParaRPr/>
          </a:p>
        </p:txBody>
      </p:sp>
      <p:sp>
        <p:nvSpPr>
          <p:cNvPr id="481" name="Google Shape;481;g244835b4c10_3_8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44835b4c10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44835b4c10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44835b4c10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44835b4c10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4835b4c10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4835b4c10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44835b4c10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44835b4c10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4835b4c10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4835b4c10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44835b4c10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44835b4c10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4835b4c10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44835b4c10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4835b4c10_3_2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44835b4c10_3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4835b4c10_2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4835b4c10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4835b4c10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4835b4c10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962133163e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962133163e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962133163e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962133163e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62133163e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62133163e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62133163e_0_2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962133163e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962133163e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962133163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62133163e_0_2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962133163e_0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1_1_1">
    <p:spTree>
      <p:nvGrpSpPr>
        <p:cNvPr id="82" name="Shape 8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SECTION_HEADER_1">
    <p:spTree>
      <p:nvGrpSpPr>
        <p:cNvPr id="83" name="Shape 83"/>
        <p:cNvGrpSpPr/>
        <p:nvPr/>
      </p:nvGrpSpPr>
      <p:grpSpPr>
        <a:xfrm>
          <a:off x="0" y="0"/>
          <a:ext cx="0" cy="0"/>
          <a:chOff x="0" y="0"/>
          <a:chExt cx="0" cy="0"/>
        </a:xfrm>
      </p:grpSpPr>
      <p:sp>
        <p:nvSpPr>
          <p:cNvPr id="84" name="Google Shape;84;p14"/>
          <p:cNvSpPr txBox="1"/>
          <p:nvPr>
            <p:ph type="title"/>
          </p:nvPr>
        </p:nvSpPr>
        <p:spPr>
          <a:xfrm>
            <a:off x="1795350" y="1724550"/>
            <a:ext cx="5553300" cy="1694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41294A"/>
              </a:buClr>
              <a:buSzPts val="4200"/>
              <a:buNone/>
              <a:defRPr sz="4800"/>
            </a:lvl1pPr>
            <a:lvl2pPr lvl="1" rtl="0" algn="ctr">
              <a:spcBef>
                <a:spcPts val="0"/>
              </a:spcBef>
              <a:spcAft>
                <a:spcPts val="0"/>
              </a:spcAft>
              <a:buClr>
                <a:srgbClr val="41294A"/>
              </a:buClr>
              <a:buSzPts val="4200"/>
              <a:buNone/>
              <a:defRPr sz="4200">
                <a:solidFill>
                  <a:srgbClr val="41294A"/>
                </a:solidFill>
              </a:defRPr>
            </a:lvl2pPr>
            <a:lvl3pPr lvl="2" rtl="0" algn="ctr">
              <a:spcBef>
                <a:spcPts val="0"/>
              </a:spcBef>
              <a:spcAft>
                <a:spcPts val="0"/>
              </a:spcAft>
              <a:buClr>
                <a:srgbClr val="41294A"/>
              </a:buClr>
              <a:buSzPts val="4200"/>
              <a:buNone/>
              <a:defRPr sz="4200">
                <a:solidFill>
                  <a:srgbClr val="41294A"/>
                </a:solidFill>
              </a:defRPr>
            </a:lvl3pPr>
            <a:lvl4pPr lvl="3" rtl="0" algn="ctr">
              <a:spcBef>
                <a:spcPts val="0"/>
              </a:spcBef>
              <a:spcAft>
                <a:spcPts val="0"/>
              </a:spcAft>
              <a:buClr>
                <a:srgbClr val="41294A"/>
              </a:buClr>
              <a:buSzPts val="4200"/>
              <a:buNone/>
              <a:defRPr sz="4200">
                <a:solidFill>
                  <a:srgbClr val="41294A"/>
                </a:solidFill>
              </a:defRPr>
            </a:lvl4pPr>
            <a:lvl5pPr lvl="4" rtl="0" algn="ctr">
              <a:spcBef>
                <a:spcPts val="0"/>
              </a:spcBef>
              <a:spcAft>
                <a:spcPts val="0"/>
              </a:spcAft>
              <a:buClr>
                <a:srgbClr val="41294A"/>
              </a:buClr>
              <a:buSzPts val="4200"/>
              <a:buNone/>
              <a:defRPr sz="4200">
                <a:solidFill>
                  <a:srgbClr val="41294A"/>
                </a:solidFill>
              </a:defRPr>
            </a:lvl5pPr>
            <a:lvl6pPr lvl="5" rtl="0" algn="ctr">
              <a:spcBef>
                <a:spcPts val="0"/>
              </a:spcBef>
              <a:spcAft>
                <a:spcPts val="0"/>
              </a:spcAft>
              <a:buClr>
                <a:srgbClr val="41294A"/>
              </a:buClr>
              <a:buSzPts val="4200"/>
              <a:buNone/>
              <a:defRPr sz="4200">
                <a:solidFill>
                  <a:srgbClr val="41294A"/>
                </a:solidFill>
              </a:defRPr>
            </a:lvl6pPr>
            <a:lvl7pPr lvl="6" rtl="0" algn="ctr">
              <a:spcBef>
                <a:spcPts val="0"/>
              </a:spcBef>
              <a:spcAft>
                <a:spcPts val="0"/>
              </a:spcAft>
              <a:buClr>
                <a:srgbClr val="41294A"/>
              </a:buClr>
              <a:buSzPts val="4200"/>
              <a:buNone/>
              <a:defRPr sz="4200">
                <a:solidFill>
                  <a:srgbClr val="41294A"/>
                </a:solidFill>
              </a:defRPr>
            </a:lvl7pPr>
            <a:lvl8pPr lvl="7" rtl="0" algn="ctr">
              <a:spcBef>
                <a:spcPts val="0"/>
              </a:spcBef>
              <a:spcAft>
                <a:spcPts val="0"/>
              </a:spcAft>
              <a:buClr>
                <a:srgbClr val="41294A"/>
              </a:buClr>
              <a:buSzPts val="4200"/>
              <a:buNone/>
              <a:defRPr sz="4200">
                <a:solidFill>
                  <a:srgbClr val="41294A"/>
                </a:solidFill>
              </a:defRPr>
            </a:lvl8pPr>
            <a:lvl9pPr lvl="8" rtl="0" algn="ctr">
              <a:spcBef>
                <a:spcPts val="0"/>
              </a:spcBef>
              <a:spcAft>
                <a:spcPts val="0"/>
              </a:spcAft>
              <a:buClr>
                <a:srgbClr val="41294A"/>
              </a:buClr>
              <a:buSzPts val="4200"/>
              <a:buNone/>
              <a:defRPr sz="4200">
                <a:solidFill>
                  <a:srgbClr val="41294A"/>
                </a:solidFill>
              </a:defRPr>
            </a:lvl9pPr>
          </a:lstStyle>
          <a:p/>
        </p:txBody>
      </p:sp>
      <p:sp>
        <p:nvSpPr>
          <p:cNvPr id="85" name="Google Shape;85;p14"/>
          <p:cNvSpPr txBox="1"/>
          <p:nvPr>
            <p:ph idx="1" type="subTitle"/>
          </p:nvPr>
        </p:nvSpPr>
        <p:spPr>
          <a:xfrm>
            <a:off x="1795350" y="3362050"/>
            <a:ext cx="5553300" cy="394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41294A"/>
              </a:buClr>
              <a:buSzPts val="2100"/>
              <a:buNone/>
              <a:defRPr sz="1400"/>
            </a:lvl1pPr>
            <a:lvl2pPr lvl="1" rtl="0" algn="ctr">
              <a:lnSpc>
                <a:spcPct val="100000"/>
              </a:lnSpc>
              <a:spcBef>
                <a:spcPts val="0"/>
              </a:spcBef>
              <a:spcAft>
                <a:spcPts val="0"/>
              </a:spcAft>
              <a:buClr>
                <a:srgbClr val="41294A"/>
              </a:buClr>
              <a:buSzPts val="2100"/>
              <a:buNone/>
              <a:defRPr sz="2100">
                <a:solidFill>
                  <a:srgbClr val="41294A"/>
                </a:solidFill>
              </a:defRPr>
            </a:lvl2pPr>
            <a:lvl3pPr lvl="2" rtl="0" algn="ctr">
              <a:lnSpc>
                <a:spcPct val="100000"/>
              </a:lnSpc>
              <a:spcBef>
                <a:spcPts val="0"/>
              </a:spcBef>
              <a:spcAft>
                <a:spcPts val="0"/>
              </a:spcAft>
              <a:buClr>
                <a:srgbClr val="41294A"/>
              </a:buClr>
              <a:buSzPts val="2100"/>
              <a:buNone/>
              <a:defRPr sz="2100">
                <a:solidFill>
                  <a:srgbClr val="41294A"/>
                </a:solidFill>
              </a:defRPr>
            </a:lvl3pPr>
            <a:lvl4pPr lvl="3" rtl="0" algn="ctr">
              <a:lnSpc>
                <a:spcPct val="100000"/>
              </a:lnSpc>
              <a:spcBef>
                <a:spcPts val="0"/>
              </a:spcBef>
              <a:spcAft>
                <a:spcPts val="0"/>
              </a:spcAft>
              <a:buClr>
                <a:srgbClr val="41294A"/>
              </a:buClr>
              <a:buSzPts val="2100"/>
              <a:buNone/>
              <a:defRPr sz="2100">
                <a:solidFill>
                  <a:srgbClr val="41294A"/>
                </a:solidFill>
              </a:defRPr>
            </a:lvl4pPr>
            <a:lvl5pPr lvl="4" rtl="0" algn="ctr">
              <a:lnSpc>
                <a:spcPct val="100000"/>
              </a:lnSpc>
              <a:spcBef>
                <a:spcPts val="0"/>
              </a:spcBef>
              <a:spcAft>
                <a:spcPts val="0"/>
              </a:spcAft>
              <a:buClr>
                <a:srgbClr val="41294A"/>
              </a:buClr>
              <a:buSzPts val="2100"/>
              <a:buNone/>
              <a:defRPr sz="2100">
                <a:solidFill>
                  <a:srgbClr val="41294A"/>
                </a:solidFill>
              </a:defRPr>
            </a:lvl5pPr>
            <a:lvl6pPr lvl="5" rtl="0" algn="ctr">
              <a:lnSpc>
                <a:spcPct val="100000"/>
              </a:lnSpc>
              <a:spcBef>
                <a:spcPts val="0"/>
              </a:spcBef>
              <a:spcAft>
                <a:spcPts val="0"/>
              </a:spcAft>
              <a:buClr>
                <a:srgbClr val="41294A"/>
              </a:buClr>
              <a:buSzPts val="2100"/>
              <a:buNone/>
              <a:defRPr sz="2100">
                <a:solidFill>
                  <a:srgbClr val="41294A"/>
                </a:solidFill>
              </a:defRPr>
            </a:lvl6pPr>
            <a:lvl7pPr lvl="6" rtl="0" algn="ctr">
              <a:lnSpc>
                <a:spcPct val="100000"/>
              </a:lnSpc>
              <a:spcBef>
                <a:spcPts val="0"/>
              </a:spcBef>
              <a:spcAft>
                <a:spcPts val="0"/>
              </a:spcAft>
              <a:buClr>
                <a:srgbClr val="41294A"/>
              </a:buClr>
              <a:buSzPts val="2100"/>
              <a:buNone/>
              <a:defRPr sz="2100">
                <a:solidFill>
                  <a:srgbClr val="41294A"/>
                </a:solidFill>
              </a:defRPr>
            </a:lvl7pPr>
            <a:lvl8pPr lvl="7" rtl="0" algn="ctr">
              <a:lnSpc>
                <a:spcPct val="100000"/>
              </a:lnSpc>
              <a:spcBef>
                <a:spcPts val="0"/>
              </a:spcBef>
              <a:spcAft>
                <a:spcPts val="0"/>
              </a:spcAft>
              <a:buClr>
                <a:srgbClr val="41294A"/>
              </a:buClr>
              <a:buSzPts val="2100"/>
              <a:buNone/>
              <a:defRPr sz="2100">
                <a:solidFill>
                  <a:srgbClr val="41294A"/>
                </a:solidFill>
              </a:defRPr>
            </a:lvl8pPr>
            <a:lvl9pPr lvl="8" rtl="0" algn="ctr">
              <a:lnSpc>
                <a:spcPct val="100000"/>
              </a:lnSpc>
              <a:spcBef>
                <a:spcPts val="0"/>
              </a:spcBef>
              <a:spcAft>
                <a:spcPts val="0"/>
              </a:spcAft>
              <a:buClr>
                <a:srgbClr val="41294A"/>
              </a:buClr>
              <a:buSzPts val="2100"/>
              <a:buNone/>
              <a:defRPr sz="2100">
                <a:solidFill>
                  <a:srgbClr val="41294A"/>
                </a:solidFill>
              </a:defRPr>
            </a:lvl9pPr>
          </a:lstStyle>
          <a:p/>
        </p:txBody>
      </p:sp>
      <p:sp>
        <p:nvSpPr>
          <p:cNvPr id="86" name="Google Shape;86;p14"/>
          <p:cNvSpPr txBox="1"/>
          <p:nvPr>
            <p:ph hasCustomPrompt="1" idx="2" type="title"/>
          </p:nvPr>
        </p:nvSpPr>
        <p:spPr>
          <a:xfrm>
            <a:off x="3055306" y="315950"/>
            <a:ext cx="3033300" cy="9795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rgbClr val="999999"/>
              </a:buClr>
              <a:buSzPts val="3600"/>
              <a:buNone/>
              <a:defRPr b="0" sz="6000"/>
            </a:lvl1pPr>
            <a:lvl2pPr lvl="1"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
        <p:nvSpPr>
          <p:cNvPr id="87" name="Google Shape;87;p14"/>
          <p:cNvSpPr/>
          <p:nvPr/>
        </p:nvSpPr>
        <p:spPr>
          <a:xfrm>
            <a:off x="-157950" y="4149775"/>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
        <p:nvSpPr>
          <p:cNvPr id="88" name="Google Shape;88;p14"/>
          <p:cNvSpPr/>
          <p:nvPr/>
        </p:nvSpPr>
        <p:spPr>
          <a:xfrm rot="10800000">
            <a:off x="7346604" y="587"/>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 name="Shape 89"/>
        <p:cNvGrpSpPr/>
        <p:nvPr/>
      </p:nvGrpSpPr>
      <p:grpSpPr>
        <a:xfrm>
          <a:off x="0" y="0"/>
          <a:ext cx="0" cy="0"/>
          <a:chOff x="0" y="0"/>
          <a:chExt cx="0" cy="0"/>
        </a:xfrm>
      </p:grpSpPr>
      <p:sp>
        <p:nvSpPr>
          <p:cNvPr id="90" name="Google Shape;90;p15"/>
          <p:cNvSpPr txBox="1"/>
          <p:nvPr>
            <p:ph type="title"/>
          </p:nvPr>
        </p:nvSpPr>
        <p:spPr>
          <a:xfrm>
            <a:off x="457200" y="205978"/>
            <a:ext cx="8229600" cy="857400"/>
          </a:xfrm>
          <a:prstGeom prst="rect">
            <a:avLst/>
          </a:prstGeom>
          <a:noFill/>
          <a:ln>
            <a:noFill/>
          </a:ln>
        </p:spPr>
        <p:txBody>
          <a:bodyPr anchorCtr="0" anchor="ctr" bIns="40825" lIns="81650" spcFirstLastPara="1" rIns="81650" wrap="square" tIns="40825">
            <a:normAutofit/>
          </a:bodyPr>
          <a:lstStyle>
            <a:lvl1pPr lvl="0" rtl="0" algn="ctr">
              <a:spcBef>
                <a:spcPts val="0"/>
              </a:spcBef>
              <a:spcAft>
                <a:spcPts val="0"/>
              </a:spcAft>
              <a:buClr>
                <a:schemeClr val="dk1"/>
              </a:buClr>
              <a:buSzPts val="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5"/>
          <p:cNvSpPr txBox="1"/>
          <p:nvPr>
            <p:ph idx="1" type="body"/>
          </p:nvPr>
        </p:nvSpPr>
        <p:spPr>
          <a:xfrm>
            <a:off x="457200" y="1200152"/>
            <a:ext cx="8229600" cy="3394500"/>
          </a:xfrm>
          <a:prstGeom prst="rect">
            <a:avLst/>
          </a:prstGeom>
          <a:noFill/>
          <a:ln>
            <a:noFill/>
          </a:ln>
        </p:spPr>
        <p:txBody>
          <a:bodyPr anchorCtr="0" anchor="t" bIns="40825" lIns="81650" spcFirstLastPara="1" rIns="81650" wrap="square" tIns="40825">
            <a:normAutofit/>
          </a:bodyPr>
          <a:lstStyle>
            <a:lvl1pPr indent="-273050" lvl="0" marL="457200" rtl="0" algn="l">
              <a:spcBef>
                <a:spcPts val="100"/>
              </a:spcBef>
              <a:spcAft>
                <a:spcPts val="0"/>
              </a:spcAft>
              <a:buClr>
                <a:schemeClr val="dk1"/>
              </a:buClr>
              <a:buSzPts val="700"/>
              <a:buChar char="●"/>
              <a:defRPr/>
            </a:lvl1pPr>
            <a:lvl2pPr indent="-273050" lvl="1" marL="914400" rtl="0" algn="l">
              <a:spcBef>
                <a:spcPts val="1200"/>
              </a:spcBef>
              <a:spcAft>
                <a:spcPts val="0"/>
              </a:spcAft>
              <a:buClr>
                <a:schemeClr val="dk1"/>
              </a:buClr>
              <a:buSzPts val="700"/>
              <a:buChar char="○"/>
              <a:defRPr/>
            </a:lvl2pPr>
            <a:lvl3pPr indent="-273050" lvl="2" marL="1371600" rtl="0" algn="l">
              <a:spcBef>
                <a:spcPts val="1200"/>
              </a:spcBef>
              <a:spcAft>
                <a:spcPts val="0"/>
              </a:spcAft>
              <a:buClr>
                <a:schemeClr val="dk1"/>
              </a:buClr>
              <a:buSzPts val="700"/>
              <a:buChar char="■"/>
              <a:defRPr/>
            </a:lvl3pPr>
            <a:lvl4pPr indent="-273050" lvl="3" marL="1828800" rtl="0" algn="l">
              <a:spcBef>
                <a:spcPts val="1200"/>
              </a:spcBef>
              <a:spcAft>
                <a:spcPts val="0"/>
              </a:spcAft>
              <a:buClr>
                <a:schemeClr val="dk1"/>
              </a:buClr>
              <a:buSzPts val="700"/>
              <a:buChar char="●"/>
              <a:defRPr/>
            </a:lvl4pPr>
            <a:lvl5pPr indent="-273050" lvl="4" marL="2286000" rtl="0" algn="l">
              <a:spcBef>
                <a:spcPts val="1200"/>
              </a:spcBef>
              <a:spcAft>
                <a:spcPts val="0"/>
              </a:spcAft>
              <a:buClr>
                <a:schemeClr val="dk1"/>
              </a:buClr>
              <a:buSzPts val="700"/>
              <a:buChar char="○"/>
              <a:defRPr/>
            </a:lvl5pPr>
            <a:lvl6pPr indent="-273050" lvl="5" marL="2743200" rtl="0" algn="l">
              <a:spcBef>
                <a:spcPts val="1200"/>
              </a:spcBef>
              <a:spcAft>
                <a:spcPts val="0"/>
              </a:spcAft>
              <a:buClr>
                <a:schemeClr val="dk1"/>
              </a:buClr>
              <a:buSzPts val="700"/>
              <a:buChar char="■"/>
              <a:defRPr/>
            </a:lvl6pPr>
            <a:lvl7pPr indent="-273050" lvl="6" marL="3200400" rtl="0" algn="l">
              <a:spcBef>
                <a:spcPts val="1200"/>
              </a:spcBef>
              <a:spcAft>
                <a:spcPts val="0"/>
              </a:spcAft>
              <a:buClr>
                <a:schemeClr val="dk1"/>
              </a:buClr>
              <a:buSzPts val="700"/>
              <a:buChar char="●"/>
              <a:defRPr/>
            </a:lvl7pPr>
            <a:lvl8pPr indent="-273050" lvl="7" marL="3657600" rtl="0" algn="l">
              <a:spcBef>
                <a:spcPts val="1200"/>
              </a:spcBef>
              <a:spcAft>
                <a:spcPts val="0"/>
              </a:spcAft>
              <a:buClr>
                <a:schemeClr val="dk1"/>
              </a:buClr>
              <a:buSzPts val="700"/>
              <a:buChar char="○"/>
              <a:defRPr/>
            </a:lvl8pPr>
            <a:lvl9pPr indent="-273050" lvl="8" marL="4114800" rtl="0" algn="l">
              <a:spcBef>
                <a:spcPts val="1200"/>
              </a:spcBef>
              <a:spcAft>
                <a:spcPts val="1200"/>
              </a:spcAft>
              <a:buClr>
                <a:schemeClr val="dk1"/>
              </a:buClr>
              <a:buSzPts val="700"/>
              <a:buChar char="■"/>
              <a:defRPr/>
            </a:lvl9pPr>
          </a:lstStyle>
          <a:p/>
        </p:txBody>
      </p:sp>
      <p:sp>
        <p:nvSpPr>
          <p:cNvPr id="92" name="Google Shape;92;p15"/>
          <p:cNvSpPr txBox="1"/>
          <p:nvPr>
            <p:ph idx="10" type="dt"/>
          </p:nvPr>
        </p:nvSpPr>
        <p:spPr>
          <a:xfrm>
            <a:off x="457200" y="4767264"/>
            <a:ext cx="2133600" cy="273900"/>
          </a:xfrm>
          <a:prstGeom prst="rect">
            <a:avLst/>
          </a:prstGeom>
          <a:noFill/>
          <a:ln>
            <a:noFill/>
          </a:ln>
        </p:spPr>
        <p:txBody>
          <a:bodyPr anchorCtr="0" anchor="ctr" bIns="40825" lIns="81650" spcFirstLastPara="1" rIns="81650" wrap="square" tIns="40825">
            <a:noAutofit/>
          </a:bodyPr>
          <a:lstStyle>
            <a:lvl1pPr lvl="0" rtl="0" algn="l">
              <a:lnSpc>
                <a:spcPct val="100000"/>
              </a:lnSpc>
              <a:spcBef>
                <a:spcPts val="0"/>
              </a:spcBef>
              <a:spcAft>
                <a:spcPts val="0"/>
              </a:spcAft>
              <a:buClr>
                <a:srgbClr val="888888"/>
              </a:buClr>
              <a:buSzPts val="700"/>
              <a:buChar char="●"/>
              <a:defRPr sz="500"/>
            </a:lvl1pPr>
            <a:lvl2pPr lvl="1" rtl="0" algn="ctr">
              <a:lnSpc>
                <a:spcPct val="100000"/>
              </a:lnSpc>
              <a:spcBef>
                <a:spcPts val="0"/>
              </a:spcBef>
              <a:spcAft>
                <a:spcPts val="0"/>
              </a:spcAft>
              <a:buClr>
                <a:srgbClr val="000000"/>
              </a:buClr>
              <a:buSzPts val="700"/>
              <a:buChar char="○"/>
              <a:defRPr sz="500"/>
            </a:lvl2pPr>
            <a:lvl3pPr lvl="2" rtl="0" algn="ctr">
              <a:lnSpc>
                <a:spcPct val="100000"/>
              </a:lnSpc>
              <a:spcBef>
                <a:spcPts val="0"/>
              </a:spcBef>
              <a:spcAft>
                <a:spcPts val="0"/>
              </a:spcAft>
              <a:buClr>
                <a:srgbClr val="000000"/>
              </a:buClr>
              <a:buSzPts val="700"/>
              <a:buChar char="■"/>
              <a:defRPr sz="500"/>
            </a:lvl3pPr>
            <a:lvl4pPr lvl="3" rtl="0" algn="ctr">
              <a:lnSpc>
                <a:spcPct val="100000"/>
              </a:lnSpc>
              <a:spcBef>
                <a:spcPts val="0"/>
              </a:spcBef>
              <a:spcAft>
                <a:spcPts val="0"/>
              </a:spcAft>
              <a:buClr>
                <a:srgbClr val="000000"/>
              </a:buClr>
              <a:buSzPts val="700"/>
              <a:buChar char="●"/>
              <a:defRPr sz="500"/>
            </a:lvl4pPr>
            <a:lvl5pPr lvl="4" rtl="0" algn="ctr">
              <a:lnSpc>
                <a:spcPct val="100000"/>
              </a:lnSpc>
              <a:spcBef>
                <a:spcPts val="0"/>
              </a:spcBef>
              <a:spcAft>
                <a:spcPts val="0"/>
              </a:spcAft>
              <a:buClr>
                <a:srgbClr val="000000"/>
              </a:buClr>
              <a:buSzPts val="700"/>
              <a:buChar char="○"/>
              <a:defRPr sz="500"/>
            </a:lvl5pPr>
            <a:lvl6pPr lvl="5" rtl="0" algn="ctr">
              <a:lnSpc>
                <a:spcPct val="100000"/>
              </a:lnSpc>
              <a:spcBef>
                <a:spcPts val="0"/>
              </a:spcBef>
              <a:spcAft>
                <a:spcPts val="0"/>
              </a:spcAft>
              <a:buClr>
                <a:srgbClr val="000000"/>
              </a:buClr>
              <a:buSzPts val="700"/>
              <a:buChar char="■"/>
              <a:defRPr sz="500"/>
            </a:lvl6pPr>
            <a:lvl7pPr lvl="6" rtl="0" algn="ctr">
              <a:lnSpc>
                <a:spcPct val="100000"/>
              </a:lnSpc>
              <a:spcBef>
                <a:spcPts val="0"/>
              </a:spcBef>
              <a:spcAft>
                <a:spcPts val="0"/>
              </a:spcAft>
              <a:buClr>
                <a:srgbClr val="000000"/>
              </a:buClr>
              <a:buSzPts val="700"/>
              <a:buChar char="●"/>
              <a:defRPr sz="500"/>
            </a:lvl7pPr>
            <a:lvl8pPr lvl="7" rtl="0" algn="ctr">
              <a:lnSpc>
                <a:spcPct val="100000"/>
              </a:lnSpc>
              <a:spcBef>
                <a:spcPts val="0"/>
              </a:spcBef>
              <a:spcAft>
                <a:spcPts val="0"/>
              </a:spcAft>
              <a:buClr>
                <a:srgbClr val="000000"/>
              </a:buClr>
              <a:buSzPts val="700"/>
              <a:buChar char="○"/>
              <a:defRPr sz="500"/>
            </a:lvl8pPr>
            <a:lvl9pPr lvl="8" rtl="0" algn="ctr">
              <a:lnSpc>
                <a:spcPct val="100000"/>
              </a:lnSpc>
              <a:spcBef>
                <a:spcPts val="0"/>
              </a:spcBef>
              <a:spcAft>
                <a:spcPts val="0"/>
              </a:spcAft>
              <a:buClr>
                <a:srgbClr val="000000"/>
              </a:buClr>
              <a:buSzPts val="700"/>
              <a:buChar char="■"/>
              <a:defRPr sz="500"/>
            </a:lvl9pPr>
          </a:lstStyle>
          <a:p/>
        </p:txBody>
      </p:sp>
      <p:sp>
        <p:nvSpPr>
          <p:cNvPr id="93" name="Google Shape;93;p15"/>
          <p:cNvSpPr txBox="1"/>
          <p:nvPr>
            <p:ph idx="11" type="ftr"/>
          </p:nvPr>
        </p:nvSpPr>
        <p:spPr>
          <a:xfrm>
            <a:off x="3124200" y="4767264"/>
            <a:ext cx="2895600" cy="273900"/>
          </a:xfrm>
          <a:prstGeom prst="rect">
            <a:avLst/>
          </a:prstGeom>
          <a:noFill/>
          <a:ln>
            <a:noFill/>
          </a:ln>
        </p:spPr>
        <p:txBody>
          <a:bodyPr anchorCtr="0" anchor="ctr" bIns="40825" lIns="81650" spcFirstLastPara="1" rIns="81650" wrap="square" tIns="40825">
            <a:noAutofit/>
          </a:bodyPr>
          <a:lstStyle>
            <a:lvl1pPr lvl="0" rtl="0" algn="ctr">
              <a:lnSpc>
                <a:spcPct val="100000"/>
              </a:lnSpc>
              <a:spcBef>
                <a:spcPts val="0"/>
              </a:spcBef>
              <a:spcAft>
                <a:spcPts val="0"/>
              </a:spcAft>
              <a:buClr>
                <a:srgbClr val="888888"/>
              </a:buClr>
              <a:buSzPts val="700"/>
              <a:buChar char="●"/>
              <a:defRPr sz="500"/>
            </a:lvl1pPr>
            <a:lvl2pPr lvl="1" rtl="0" algn="ctr">
              <a:lnSpc>
                <a:spcPct val="100000"/>
              </a:lnSpc>
              <a:spcBef>
                <a:spcPts val="0"/>
              </a:spcBef>
              <a:spcAft>
                <a:spcPts val="0"/>
              </a:spcAft>
              <a:buClr>
                <a:srgbClr val="000000"/>
              </a:buClr>
              <a:buSzPts val="700"/>
              <a:buChar char="○"/>
              <a:defRPr sz="500"/>
            </a:lvl2pPr>
            <a:lvl3pPr lvl="2" rtl="0" algn="ctr">
              <a:lnSpc>
                <a:spcPct val="100000"/>
              </a:lnSpc>
              <a:spcBef>
                <a:spcPts val="0"/>
              </a:spcBef>
              <a:spcAft>
                <a:spcPts val="0"/>
              </a:spcAft>
              <a:buClr>
                <a:srgbClr val="000000"/>
              </a:buClr>
              <a:buSzPts val="700"/>
              <a:buChar char="■"/>
              <a:defRPr sz="500"/>
            </a:lvl3pPr>
            <a:lvl4pPr lvl="3" rtl="0" algn="ctr">
              <a:lnSpc>
                <a:spcPct val="100000"/>
              </a:lnSpc>
              <a:spcBef>
                <a:spcPts val="0"/>
              </a:spcBef>
              <a:spcAft>
                <a:spcPts val="0"/>
              </a:spcAft>
              <a:buClr>
                <a:srgbClr val="000000"/>
              </a:buClr>
              <a:buSzPts val="700"/>
              <a:buChar char="●"/>
              <a:defRPr sz="500"/>
            </a:lvl4pPr>
            <a:lvl5pPr lvl="4" rtl="0" algn="ctr">
              <a:lnSpc>
                <a:spcPct val="100000"/>
              </a:lnSpc>
              <a:spcBef>
                <a:spcPts val="0"/>
              </a:spcBef>
              <a:spcAft>
                <a:spcPts val="0"/>
              </a:spcAft>
              <a:buClr>
                <a:srgbClr val="000000"/>
              </a:buClr>
              <a:buSzPts val="700"/>
              <a:buChar char="○"/>
              <a:defRPr sz="500"/>
            </a:lvl5pPr>
            <a:lvl6pPr lvl="5" rtl="0" algn="ctr">
              <a:lnSpc>
                <a:spcPct val="100000"/>
              </a:lnSpc>
              <a:spcBef>
                <a:spcPts val="0"/>
              </a:spcBef>
              <a:spcAft>
                <a:spcPts val="0"/>
              </a:spcAft>
              <a:buClr>
                <a:srgbClr val="000000"/>
              </a:buClr>
              <a:buSzPts val="700"/>
              <a:buChar char="■"/>
              <a:defRPr sz="500"/>
            </a:lvl6pPr>
            <a:lvl7pPr lvl="6" rtl="0" algn="ctr">
              <a:lnSpc>
                <a:spcPct val="100000"/>
              </a:lnSpc>
              <a:spcBef>
                <a:spcPts val="0"/>
              </a:spcBef>
              <a:spcAft>
                <a:spcPts val="0"/>
              </a:spcAft>
              <a:buClr>
                <a:srgbClr val="000000"/>
              </a:buClr>
              <a:buSzPts val="700"/>
              <a:buChar char="●"/>
              <a:defRPr sz="500"/>
            </a:lvl7pPr>
            <a:lvl8pPr lvl="7" rtl="0" algn="ctr">
              <a:lnSpc>
                <a:spcPct val="100000"/>
              </a:lnSpc>
              <a:spcBef>
                <a:spcPts val="0"/>
              </a:spcBef>
              <a:spcAft>
                <a:spcPts val="0"/>
              </a:spcAft>
              <a:buClr>
                <a:srgbClr val="000000"/>
              </a:buClr>
              <a:buSzPts val="700"/>
              <a:buChar char="○"/>
              <a:defRPr sz="500"/>
            </a:lvl8pPr>
            <a:lvl9pPr lvl="8" rtl="0" algn="ctr">
              <a:lnSpc>
                <a:spcPct val="100000"/>
              </a:lnSpc>
              <a:spcBef>
                <a:spcPts val="0"/>
              </a:spcBef>
              <a:spcAft>
                <a:spcPts val="0"/>
              </a:spcAft>
              <a:buClr>
                <a:srgbClr val="000000"/>
              </a:buClr>
              <a:buSzPts val="700"/>
              <a:buChar char="■"/>
              <a:defRPr sz="500"/>
            </a:lvl9pPr>
          </a:lstStyle>
          <a:p/>
        </p:txBody>
      </p:sp>
      <p:sp>
        <p:nvSpPr>
          <p:cNvPr id="94" name="Google Shape;94;p15"/>
          <p:cNvSpPr txBox="1"/>
          <p:nvPr>
            <p:ph idx="12" type="sldNum"/>
          </p:nvPr>
        </p:nvSpPr>
        <p:spPr>
          <a:xfrm>
            <a:off x="6553200" y="4767264"/>
            <a:ext cx="2133600" cy="273900"/>
          </a:xfrm>
          <a:prstGeom prst="rect">
            <a:avLst/>
          </a:prstGeom>
          <a:noFill/>
          <a:ln>
            <a:noFill/>
          </a:ln>
        </p:spPr>
        <p:txBody>
          <a:bodyPr anchorCtr="0" anchor="ctr" bIns="40825" lIns="81650" spcFirstLastPara="1" rIns="81650" wrap="square" tIns="40825">
            <a:normAutofit/>
          </a:bodyPr>
          <a:lstStyle>
            <a:lvl1pPr indent="0" lvl="0" marL="0" rtl="0" algn="r">
              <a:lnSpc>
                <a:spcPct val="100000"/>
              </a:lnSpc>
              <a:spcBef>
                <a:spcPts val="0"/>
              </a:spcBef>
              <a:spcAft>
                <a:spcPts val="0"/>
              </a:spcAft>
              <a:buClr>
                <a:srgbClr val="888888"/>
              </a:buClr>
              <a:buSzPts val="1100"/>
              <a:buFont typeface="Helvetica Neue"/>
              <a:buNone/>
              <a:defRPr/>
            </a:lvl1pPr>
            <a:lvl2pPr indent="0" lvl="1" marL="0" rtl="0" algn="r">
              <a:lnSpc>
                <a:spcPct val="100000"/>
              </a:lnSpc>
              <a:spcBef>
                <a:spcPts val="0"/>
              </a:spcBef>
              <a:spcAft>
                <a:spcPts val="0"/>
              </a:spcAft>
              <a:buClr>
                <a:srgbClr val="888888"/>
              </a:buClr>
              <a:buSzPts val="1100"/>
              <a:buFont typeface="Helvetica Neue"/>
              <a:buNone/>
              <a:defRPr/>
            </a:lvl2pPr>
            <a:lvl3pPr indent="0" lvl="2" marL="0" rtl="0" algn="r">
              <a:lnSpc>
                <a:spcPct val="100000"/>
              </a:lnSpc>
              <a:spcBef>
                <a:spcPts val="0"/>
              </a:spcBef>
              <a:spcAft>
                <a:spcPts val="0"/>
              </a:spcAft>
              <a:buClr>
                <a:srgbClr val="888888"/>
              </a:buClr>
              <a:buSzPts val="1100"/>
              <a:buFont typeface="Helvetica Neue"/>
              <a:buNone/>
              <a:defRPr/>
            </a:lvl3pPr>
            <a:lvl4pPr indent="0" lvl="3" marL="0" rtl="0" algn="r">
              <a:lnSpc>
                <a:spcPct val="100000"/>
              </a:lnSpc>
              <a:spcBef>
                <a:spcPts val="0"/>
              </a:spcBef>
              <a:spcAft>
                <a:spcPts val="0"/>
              </a:spcAft>
              <a:buClr>
                <a:srgbClr val="888888"/>
              </a:buClr>
              <a:buSzPts val="1100"/>
              <a:buFont typeface="Helvetica Neue"/>
              <a:buNone/>
              <a:defRPr/>
            </a:lvl4pPr>
            <a:lvl5pPr indent="0" lvl="4" marL="0" rtl="0" algn="r">
              <a:lnSpc>
                <a:spcPct val="100000"/>
              </a:lnSpc>
              <a:spcBef>
                <a:spcPts val="0"/>
              </a:spcBef>
              <a:spcAft>
                <a:spcPts val="0"/>
              </a:spcAft>
              <a:buClr>
                <a:srgbClr val="888888"/>
              </a:buClr>
              <a:buSzPts val="1100"/>
              <a:buFont typeface="Helvetica Neue"/>
              <a:buNone/>
              <a:defRPr/>
            </a:lvl5pPr>
            <a:lvl6pPr indent="0" lvl="5" marL="0" rtl="0" algn="r">
              <a:lnSpc>
                <a:spcPct val="100000"/>
              </a:lnSpc>
              <a:spcBef>
                <a:spcPts val="0"/>
              </a:spcBef>
              <a:spcAft>
                <a:spcPts val="0"/>
              </a:spcAft>
              <a:buClr>
                <a:srgbClr val="888888"/>
              </a:buClr>
              <a:buSzPts val="1100"/>
              <a:buFont typeface="Helvetica Neue"/>
              <a:buNone/>
              <a:defRPr/>
            </a:lvl6pPr>
            <a:lvl7pPr indent="0" lvl="6" marL="0" rtl="0" algn="r">
              <a:lnSpc>
                <a:spcPct val="100000"/>
              </a:lnSpc>
              <a:spcBef>
                <a:spcPts val="0"/>
              </a:spcBef>
              <a:spcAft>
                <a:spcPts val="0"/>
              </a:spcAft>
              <a:buClr>
                <a:srgbClr val="888888"/>
              </a:buClr>
              <a:buSzPts val="1100"/>
              <a:buFont typeface="Helvetica Neue"/>
              <a:buNone/>
              <a:defRPr/>
            </a:lvl7pPr>
            <a:lvl8pPr indent="0" lvl="7" marL="0" rtl="0" algn="r">
              <a:lnSpc>
                <a:spcPct val="100000"/>
              </a:lnSpc>
              <a:spcBef>
                <a:spcPts val="0"/>
              </a:spcBef>
              <a:spcAft>
                <a:spcPts val="0"/>
              </a:spcAft>
              <a:buClr>
                <a:srgbClr val="888888"/>
              </a:buClr>
              <a:buSzPts val="1100"/>
              <a:buFont typeface="Helvetica Neue"/>
              <a:buNone/>
              <a:defRPr/>
            </a:lvl8pPr>
            <a:lvl9pPr indent="0" lvl="8" marL="0" rtl="0" algn="r">
              <a:lnSpc>
                <a:spcPct val="100000"/>
              </a:lnSpc>
              <a:spcBef>
                <a:spcPts val="0"/>
              </a:spcBef>
              <a:spcAft>
                <a:spcPts val="0"/>
              </a:spcAft>
              <a:buClr>
                <a:srgbClr val="888888"/>
              </a:buClr>
              <a:buSzPts val="1100"/>
              <a:buFont typeface="Helvetica Neue"/>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5" name="Shape 95"/>
        <p:cNvGrpSpPr/>
        <p:nvPr/>
      </p:nvGrpSpPr>
      <p:grpSpPr>
        <a:xfrm>
          <a:off x="0" y="0"/>
          <a:ext cx="0" cy="0"/>
          <a:chOff x="0" y="0"/>
          <a:chExt cx="0" cy="0"/>
        </a:xfrm>
      </p:grpSpPr>
      <p:sp>
        <p:nvSpPr>
          <p:cNvPr id="96" name="Google Shape;96;p16"/>
          <p:cNvSpPr/>
          <p:nvPr/>
        </p:nvSpPr>
        <p:spPr>
          <a:xfrm>
            <a:off x="0" y="2451225"/>
            <a:ext cx="9144000" cy="235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txBox="1"/>
          <p:nvPr>
            <p:ph idx="1" type="subTitle"/>
          </p:nvPr>
        </p:nvSpPr>
        <p:spPr>
          <a:xfrm>
            <a:off x="1400850" y="3078992"/>
            <a:ext cx="2685600" cy="1095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200"/>
              </a:spcBef>
              <a:spcAft>
                <a:spcPts val="0"/>
              </a:spcAft>
              <a:buNone/>
              <a:defRPr sz="1400">
                <a:solidFill>
                  <a:srgbClr val="F3F3F3"/>
                </a:solidFill>
              </a:defRPr>
            </a:lvl2pPr>
            <a:lvl3pPr lvl="2" rtl="0" algn="ctr">
              <a:lnSpc>
                <a:spcPct val="100000"/>
              </a:lnSpc>
              <a:spcBef>
                <a:spcPts val="1200"/>
              </a:spcBef>
              <a:spcAft>
                <a:spcPts val="0"/>
              </a:spcAft>
              <a:buNone/>
              <a:defRPr sz="1400">
                <a:solidFill>
                  <a:srgbClr val="F3F3F3"/>
                </a:solidFill>
              </a:defRPr>
            </a:lvl3pPr>
            <a:lvl4pPr lvl="3" rtl="0" algn="ctr">
              <a:lnSpc>
                <a:spcPct val="100000"/>
              </a:lnSpc>
              <a:spcBef>
                <a:spcPts val="1200"/>
              </a:spcBef>
              <a:spcAft>
                <a:spcPts val="0"/>
              </a:spcAft>
              <a:buNone/>
              <a:defRPr sz="1400">
                <a:solidFill>
                  <a:srgbClr val="F3F3F3"/>
                </a:solidFill>
              </a:defRPr>
            </a:lvl4pPr>
            <a:lvl5pPr lvl="4" rtl="0" algn="ctr">
              <a:lnSpc>
                <a:spcPct val="100000"/>
              </a:lnSpc>
              <a:spcBef>
                <a:spcPts val="1200"/>
              </a:spcBef>
              <a:spcAft>
                <a:spcPts val="0"/>
              </a:spcAft>
              <a:buNone/>
              <a:defRPr sz="1400">
                <a:solidFill>
                  <a:srgbClr val="F3F3F3"/>
                </a:solidFill>
              </a:defRPr>
            </a:lvl5pPr>
            <a:lvl6pPr lvl="5" rtl="0" algn="ctr">
              <a:lnSpc>
                <a:spcPct val="100000"/>
              </a:lnSpc>
              <a:spcBef>
                <a:spcPts val="1200"/>
              </a:spcBef>
              <a:spcAft>
                <a:spcPts val="0"/>
              </a:spcAft>
              <a:buNone/>
              <a:defRPr sz="1400">
                <a:solidFill>
                  <a:srgbClr val="F3F3F3"/>
                </a:solidFill>
              </a:defRPr>
            </a:lvl6pPr>
            <a:lvl7pPr lvl="6" rtl="0" algn="ctr">
              <a:lnSpc>
                <a:spcPct val="100000"/>
              </a:lnSpc>
              <a:spcBef>
                <a:spcPts val="1200"/>
              </a:spcBef>
              <a:spcAft>
                <a:spcPts val="0"/>
              </a:spcAft>
              <a:buNone/>
              <a:defRPr sz="1400">
                <a:solidFill>
                  <a:srgbClr val="F3F3F3"/>
                </a:solidFill>
              </a:defRPr>
            </a:lvl7pPr>
            <a:lvl8pPr lvl="7" rtl="0" algn="ctr">
              <a:lnSpc>
                <a:spcPct val="100000"/>
              </a:lnSpc>
              <a:spcBef>
                <a:spcPts val="1200"/>
              </a:spcBef>
              <a:spcAft>
                <a:spcPts val="0"/>
              </a:spcAft>
              <a:buNone/>
              <a:defRPr sz="1400">
                <a:solidFill>
                  <a:srgbClr val="F3F3F3"/>
                </a:solidFill>
              </a:defRPr>
            </a:lvl8pPr>
            <a:lvl9pPr lvl="8" rtl="0" algn="ctr">
              <a:lnSpc>
                <a:spcPct val="100000"/>
              </a:lnSpc>
              <a:spcBef>
                <a:spcPts val="1200"/>
              </a:spcBef>
              <a:spcAft>
                <a:spcPts val="1200"/>
              </a:spcAft>
              <a:buNone/>
              <a:defRPr sz="1400">
                <a:solidFill>
                  <a:srgbClr val="F3F3F3"/>
                </a:solidFill>
              </a:defRPr>
            </a:lvl9pPr>
          </a:lstStyle>
          <a:p/>
        </p:txBody>
      </p:sp>
      <p:sp>
        <p:nvSpPr>
          <p:cNvPr id="98" name="Google Shape;98;p16"/>
          <p:cNvSpPr txBox="1"/>
          <p:nvPr>
            <p:ph type="ctrTitle"/>
          </p:nvPr>
        </p:nvSpPr>
        <p:spPr>
          <a:xfrm>
            <a:off x="720050" y="359450"/>
            <a:ext cx="3214200" cy="8349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16"/>
          <p:cNvSpPr txBox="1"/>
          <p:nvPr>
            <p:ph idx="2" type="subTitle"/>
          </p:nvPr>
        </p:nvSpPr>
        <p:spPr>
          <a:xfrm>
            <a:off x="5057550" y="3078955"/>
            <a:ext cx="2685600" cy="1095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200"/>
              </a:spcBef>
              <a:spcAft>
                <a:spcPts val="0"/>
              </a:spcAft>
              <a:buNone/>
              <a:defRPr sz="1400">
                <a:solidFill>
                  <a:srgbClr val="F3F3F3"/>
                </a:solidFill>
              </a:defRPr>
            </a:lvl2pPr>
            <a:lvl3pPr lvl="2" rtl="0" algn="ctr">
              <a:lnSpc>
                <a:spcPct val="100000"/>
              </a:lnSpc>
              <a:spcBef>
                <a:spcPts val="1200"/>
              </a:spcBef>
              <a:spcAft>
                <a:spcPts val="0"/>
              </a:spcAft>
              <a:buNone/>
              <a:defRPr sz="1400">
                <a:solidFill>
                  <a:srgbClr val="F3F3F3"/>
                </a:solidFill>
              </a:defRPr>
            </a:lvl3pPr>
            <a:lvl4pPr lvl="3" rtl="0" algn="ctr">
              <a:lnSpc>
                <a:spcPct val="100000"/>
              </a:lnSpc>
              <a:spcBef>
                <a:spcPts val="1200"/>
              </a:spcBef>
              <a:spcAft>
                <a:spcPts val="0"/>
              </a:spcAft>
              <a:buNone/>
              <a:defRPr sz="1400">
                <a:solidFill>
                  <a:srgbClr val="F3F3F3"/>
                </a:solidFill>
              </a:defRPr>
            </a:lvl4pPr>
            <a:lvl5pPr lvl="4" rtl="0" algn="ctr">
              <a:lnSpc>
                <a:spcPct val="100000"/>
              </a:lnSpc>
              <a:spcBef>
                <a:spcPts val="1200"/>
              </a:spcBef>
              <a:spcAft>
                <a:spcPts val="0"/>
              </a:spcAft>
              <a:buNone/>
              <a:defRPr sz="1400">
                <a:solidFill>
                  <a:srgbClr val="F3F3F3"/>
                </a:solidFill>
              </a:defRPr>
            </a:lvl5pPr>
            <a:lvl6pPr lvl="5" rtl="0" algn="ctr">
              <a:lnSpc>
                <a:spcPct val="100000"/>
              </a:lnSpc>
              <a:spcBef>
                <a:spcPts val="1200"/>
              </a:spcBef>
              <a:spcAft>
                <a:spcPts val="0"/>
              </a:spcAft>
              <a:buNone/>
              <a:defRPr sz="1400">
                <a:solidFill>
                  <a:srgbClr val="F3F3F3"/>
                </a:solidFill>
              </a:defRPr>
            </a:lvl6pPr>
            <a:lvl7pPr lvl="6" rtl="0" algn="ctr">
              <a:lnSpc>
                <a:spcPct val="100000"/>
              </a:lnSpc>
              <a:spcBef>
                <a:spcPts val="1200"/>
              </a:spcBef>
              <a:spcAft>
                <a:spcPts val="0"/>
              </a:spcAft>
              <a:buNone/>
              <a:defRPr sz="1400">
                <a:solidFill>
                  <a:srgbClr val="F3F3F3"/>
                </a:solidFill>
              </a:defRPr>
            </a:lvl7pPr>
            <a:lvl8pPr lvl="7" rtl="0" algn="ctr">
              <a:lnSpc>
                <a:spcPct val="100000"/>
              </a:lnSpc>
              <a:spcBef>
                <a:spcPts val="1200"/>
              </a:spcBef>
              <a:spcAft>
                <a:spcPts val="0"/>
              </a:spcAft>
              <a:buNone/>
              <a:defRPr sz="1400">
                <a:solidFill>
                  <a:srgbClr val="F3F3F3"/>
                </a:solidFill>
              </a:defRPr>
            </a:lvl8pPr>
            <a:lvl9pPr lvl="8" rtl="0" algn="ctr">
              <a:lnSpc>
                <a:spcPct val="100000"/>
              </a:lnSpc>
              <a:spcBef>
                <a:spcPts val="1200"/>
              </a:spcBef>
              <a:spcAft>
                <a:spcPts val="1200"/>
              </a:spcAft>
              <a:buNone/>
              <a:defRPr sz="1400">
                <a:solidFill>
                  <a:srgbClr val="F3F3F3"/>
                </a:solidFill>
              </a:defRPr>
            </a:lvl9pPr>
          </a:lstStyle>
          <a:p/>
        </p:txBody>
      </p:sp>
      <p:sp>
        <p:nvSpPr>
          <p:cNvPr id="100" name="Google Shape;100;p16"/>
          <p:cNvSpPr txBox="1"/>
          <p:nvPr>
            <p:ph idx="3" type="subTitle"/>
          </p:nvPr>
        </p:nvSpPr>
        <p:spPr>
          <a:xfrm>
            <a:off x="1400850" y="2409150"/>
            <a:ext cx="2685600" cy="781200"/>
          </a:xfrm>
          <a:prstGeom prst="rect">
            <a:avLst/>
          </a:prstGeom>
          <a:noFill/>
        </p:spPr>
        <p:txBody>
          <a:bodyPr anchorCtr="0" anchor="b" bIns="0" lIns="91425" spcFirstLastPara="1" rIns="91425" wrap="square" tIns="91425">
            <a:normAutofit/>
          </a:bodyPr>
          <a:lstStyle>
            <a:lvl1pPr lvl="0" rtl="0" algn="ctr">
              <a:lnSpc>
                <a:spcPct val="100000"/>
              </a:lnSpc>
              <a:spcBef>
                <a:spcPts val="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200"/>
              </a:spcBef>
              <a:spcAft>
                <a:spcPts val="1200"/>
              </a:spcAft>
              <a:buNone/>
              <a:defRPr sz="1800">
                <a:solidFill>
                  <a:srgbClr val="F3F3F3"/>
                </a:solidFill>
                <a:latin typeface="Barlow Semi Condensed SemiBold"/>
                <a:ea typeface="Barlow Semi Condensed SemiBold"/>
                <a:cs typeface="Barlow Semi Condensed SemiBold"/>
                <a:sym typeface="Barlow Semi Condensed SemiBold"/>
              </a:defRPr>
            </a:lvl9pPr>
          </a:lstStyle>
          <a:p/>
        </p:txBody>
      </p:sp>
      <p:sp>
        <p:nvSpPr>
          <p:cNvPr id="101" name="Google Shape;101;p16"/>
          <p:cNvSpPr txBox="1"/>
          <p:nvPr>
            <p:ph idx="4" type="subTitle"/>
          </p:nvPr>
        </p:nvSpPr>
        <p:spPr>
          <a:xfrm>
            <a:off x="5057550" y="2409150"/>
            <a:ext cx="2685600" cy="781200"/>
          </a:xfrm>
          <a:prstGeom prst="rect">
            <a:avLst/>
          </a:prstGeom>
          <a:noFill/>
        </p:spPr>
        <p:txBody>
          <a:bodyPr anchorCtr="0" anchor="b" bIns="0" lIns="91425" spcFirstLastPara="1" rIns="91425" wrap="square" tIns="91425">
            <a:normAutofit/>
          </a:bodyPr>
          <a:lstStyle>
            <a:lvl1pPr lvl="0" rtl="0" algn="ctr">
              <a:lnSpc>
                <a:spcPct val="100000"/>
              </a:lnSpc>
              <a:spcBef>
                <a:spcPts val="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2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200"/>
              </a:spcBef>
              <a:spcAft>
                <a:spcPts val="1200"/>
              </a:spcAft>
              <a:buNone/>
              <a:defRPr sz="1800">
                <a:solidFill>
                  <a:srgbClr val="F3F3F3"/>
                </a:solidFill>
                <a:latin typeface="Barlow Semi Condensed SemiBold"/>
                <a:ea typeface="Barlow Semi Condensed SemiBold"/>
                <a:cs typeface="Barlow Semi Condensed SemiBold"/>
                <a:sym typeface="Barlow Semi Condensed SemiBold"/>
              </a:defRPr>
            </a:lvl9pPr>
          </a:lstStyle>
          <a:p/>
        </p:txBody>
      </p:sp>
      <p:grpSp>
        <p:nvGrpSpPr>
          <p:cNvPr id="102" name="Google Shape;102;p16"/>
          <p:cNvGrpSpPr/>
          <p:nvPr/>
        </p:nvGrpSpPr>
        <p:grpSpPr>
          <a:xfrm>
            <a:off x="8350757" y="149679"/>
            <a:ext cx="627300" cy="1446850"/>
            <a:chOff x="6656382" y="-78921"/>
            <a:chExt cx="627300" cy="1446850"/>
          </a:xfrm>
        </p:grpSpPr>
        <p:sp>
          <p:nvSpPr>
            <p:cNvPr id="103" name="Google Shape;103;p16"/>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spTree>
      <p:nvGrpSpPr>
        <p:cNvPr id="121" name="Shape 121"/>
        <p:cNvGrpSpPr/>
        <p:nvPr/>
      </p:nvGrpSpPr>
      <p:grpSpPr>
        <a:xfrm>
          <a:off x="0" y="0"/>
          <a:ext cx="0" cy="0"/>
          <a:chOff x="0" y="0"/>
          <a:chExt cx="0" cy="0"/>
        </a:xfrm>
      </p:grpSpPr>
      <p:sp>
        <p:nvSpPr>
          <p:cNvPr id="122" name="Google Shape;122;p17"/>
          <p:cNvSpPr txBox="1"/>
          <p:nvPr>
            <p:ph type="title"/>
          </p:nvPr>
        </p:nvSpPr>
        <p:spPr>
          <a:xfrm>
            <a:off x="5238250" y="1658400"/>
            <a:ext cx="2090700" cy="1345500"/>
          </a:xfrm>
          <a:prstGeom prst="rect">
            <a:avLst/>
          </a:prstGeom>
          <a:noFill/>
          <a:ln>
            <a:noFill/>
          </a:ln>
        </p:spPr>
        <p:txBody>
          <a:bodyPr anchorCtr="0" anchor="b" bIns="0" lIns="91425" spcFirstLastPara="1" rIns="0" wrap="square" tIns="0">
            <a:normAutofit/>
          </a:bodyPr>
          <a:lstStyle>
            <a:lvl1pPr lvl="0" rtl="0">
              <a:spcBef>
                <a:spcPts val="0"/>
              </a:spcBef>
              <a:spcAft>
                <a:spcPts val="0"/>
              </a:spcAft>
              <a:buSzPts val="2200"/>
              <a:buNone/>
              <a:defRPr i="0" sz="24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23" name="Google Shape;123;p17"/>
          <p:cNvSpPr txBox="1"/>
          <p:nvPr>
            <p:ph idx="1" type="subTitle"/>
          </p:nvPr>
        </p:nvSpPr>
        <p:spPr>
          <a:xfrm>
            <a:off x="5238250" y="3480175"/>
            <a:ext cx="2498400" cy="888300"/>
          </a:xfrm>
          <a:prstGeom prst="rect">
            <a:avLst/>
          </a:prstGeom>
        </p:spPr>
        <p:txBody>
          <a:bodyPr anchorCtr="0" anchor="ctr" bIns="91425" lIns="91425" spcFirstLastPara="1" rIns="0" wrap="square" tIns="91425">
            <a:normAutofit/>
          </a:bodyPr>
          <a:lstStyle>
            <a:lvl1pPr lvl="0" rtl="0">
              <a:lnSpc>
                <a:spcPct val="100000"/>
              </a:lnSpc>
              <a:spcBef>
                <a:spcPts val="0"/>
              </a:spcBef>
              <a:spcAft>
                <a:spcPts val="0"/>
              </a:spcAft>
              <a:buNone/>
              <a:defRPr sz="1400"/>
            </a:lvl1pPr>
            <a:lvl2pPr lvl="1" rtl="0">
              <a:lnSpc>
                <a:spcPct val="100000"/>
              </a:lnSpc>
              <a:spcBef>
                <a:spcPts val="1200"/>
              </a:spcBef>
              <a:spcAft>
                <a:spcPts val="0"/>
              </a:spcAft>
              <a:buNone/>
              <a:defRPr sz="1400">
                <a:solidFill>
                  <a:schemeClr val="dk2"/>
                </a:solidFill>
              </a:defRPr>
            </a:lvl2pPr>
            <a:lvl3pPr lvl="2" rtl="0">
              <a:lnSpc>
                <a:spcPct val="100000"/>
              </a:lnSpc>
              <a:spcBef>
                <a:spcPts val="1200"/>
              </a:spcBef>
              <a:spcAft>
                <a:spcPts val="0"/>
              </a:spcAft>
              <a:buNone/>
              <a:defRPr sz="1400">
                <a:solidFill>
                  <a:schemeClr val="dk2"/>
                </a:solidFill>
              </a:defRPr>
            </a:lvl3pPr>
            <a:lvl4pPr lvl="3" rtl="0">
              <a:lnSpc>
                <a:spcPct val="100000"/>
              </a:lnSpc>
              <a:spcBef>
                <a:spcPts val="1200"/>
              </a:spcBef>
              <a:spcAft>
                <a:spcPts val="0"/>
              </a:spcAft>
              <a:buNone/>
              <a:defRPr sz="1400">
                <a:solidFill>
                  <a:schemeClr val="dk2"/>
                </a:solidFill>
              </a:defRPr>
            </a:lvl4pPr>
            <a:lvl5pPr lvl="4" rtl="0">
              <a:lnSpc>
                <a:spcPct val="100000"/>
              </a:lnSpc>
              <a:spcBef>
                <a:spcPts val="1200"/>
              </a:spcBef>
              <a:spcAft>
                <a:spcPts val="0"/>
              </a:spcAft>
              <a:buNone/>
              <a:defRPr sz="1400">
                <a:solidFill>
                  <a:schemeClr val="dk2"/>
                </a:solidFill>
              </a:defRPr>
            </a:lvl5pPr>
            <a:lvl6pPr lvl="5" rtl="0">
              <a:lnSpc>
                <a:spcPct val="100000"/>
              </a:lnSpc>
              <a:spcBef>
                <a:spcPts val="1200"/>
              </a:spcBef>
              <a:spcAft>
                <a:spcPts val="0"/>
              </a:spcAft>
              <a:buNone/>
              <a:defRPr sz="1400">
                <a:solidFill>
                  <a:schemeClr val="dk2"/>
                </a:solidFill>
              </a:defRPr>
            </a:lvl6pPr>
            <a:lvl7pPr lvl="6" rtl="0">
              <a:lnSpc>
                <a:spcPct val="100000"/>
              </a:lnSpc>
              <a:spcBef>
                <a:spcPts val="1200"/>
              </a:spcBef>
              <a:spcAft>
                <a:spcPts val="0"/>
              </a:spcAft>
              <a:buNone/>
              <a:defRPr sz="1400">
                <a:solidFill>
                  <a:schemeClr val="dk2"/>
                </a:solidFill>
              </a:defRPr>
            </a:lvl7pPr>
            <a:lvl8pPr lvl="7" rtl="0">
              <a:lnSpc>
                <a:spcPct val="100000"/>
              </a:lnSpc>
              <a:spcBef>
                <a:spcPts val="1200"/>
              </a:spcBef>
              <a:spcAft>
                <a:spcPts val="0"/>
              </a:spcAft>
              <a:buNone/>
              <a:defRPr sz="1400">
                <a:solidFill>
                  <a:schemeClr val="dk2"/>
                </a:solidFill>
              </a:defRPr>
            </a:lvl8pPr>
            <a:lvl9pPr lvl="8" rtl="0">
              <a:lnSpc>
                <a:spcPct val="100000"/>
              </a:lnSpc>
              <a:spcBef>
                <a:spcPts val="1200"/>
              </a:spcBef>
              <a:spcAft>
                <a:spcPts val="1200"/>
              </a:spcAft>
              <a:buNone/>
              <a:defRPr sz="1400">
                <a:solidFill>
                  <a:schemeClr val="dk2"/>
                </a:solidFill>
              </a:defRPr>
            </a:lvl9pPr>
          </a:lstStyle>
          <a:p/>
        </p:txBody>
      </p:sp>
      <p:sp>
        <p:nvSpPr>
          <p:cNvPr id="124" name="Google Shape;124;p17"/>
          <p:cNvSpPr/>
          <p:nvPr/>
        </p:nvSpPr>
        <p:spPr>
          <a:xfrm>
            <a:off x="-112925" y="3233575"/>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TITLE_ONLY_2_1_2">
    <p:spTree>
      <p:nvGrpSpPr>
        <p:cNvPr id="125" name="Shape 125"/>
        <p:cNvGrpSpPr/>
        <p:nvPr/>
      </p:nvGrpSpPr>
      <p:grpSpPr>
        <a:xfrm>
          <a:off x="0" y="0"/>
          <a:ext cx="0" cy="0"/>
          <a:chOff x="0" y="0"/>
          <a:chExt cx="0" cy="0"/>
        </a:xfrm>
      </p:grpSpPr>
      <p:sp>
        <p:nvSpPr>
          <p:cNvPr id="126" name="Google Shape;126;p18"/>
          <p:cNvSpPr txBox="1"/>
          <p:nvPr>
            <p:ph type="ctrTitle"/>
          </p:nvPr>
        </p:nvSpPr>
        <p:spPr>
          <a:xfrm>
            <a:off x="720050" y="359450"/>
            <a:ext cx="3214200" cy="8349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27" name="Google Shape;127;p18"/>
          <p:cNvGrpSpPr/>
          <p:nvPr/>
        </p:nvGrpSpPr>
        <p:grpSpPr>
          <a:xfrm rot="5400000">
            <a:off x="8186507" y="4182606"/>
            <a:ext cx="627300" cy="1446850"/>
            <a:chOff x="6656382" y="-78921"/>
            <a:chExt cx="627300" cy="1446850"/>
          </a:xfrm>
        </p:grpSpPr>
        <p:sp>
          <p:nvSpPr>
            <p:cNvPr id="128" name="Google Shape;128;p18"/>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8"/>
          <p:cNvSpPr/>
          <p:nvPr/>
        </p:nvSpPr>
        <p:spPr>
          <a:xfrm>
            <a:off x="-157950" y="4149775"/>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TITLE_ONLY_2_1_1">
    <p:spTree>
      <p:nvGrpSpPr>
        <p:cNvPr id="147" name="Shape 147"/>
        <p:cNvGrpSpPr/>
        <p:nvPr/>
      </p:nvGrpSpPr>
      <p:grpSpPr>
        <a:xfrm>
          <a:off x="0" y="0"/>
          <a:ext cx="0" cy="0"/>
          <a:chOff x="0" y="0"/>
          <a:chExt cx="0" cy="0"/>
        </a:xfrm>
      </p:grpSpPr>
      <p:sp>
        <p:nvSpPr>
          <p:cNvPr id="148" name="Google Shape;148;p19"/>
          <p:cNvSpPr txBox="1"/>
          <p:nvPr>
            <p:ph type="ctrTitle"/>
          </p:nvPr>
        </p:nvSpPr>
        <p:spPr>
          <a:xfrm>
            <a:off x="720050" y="359450"/>
            <a:ext cx="3214200" cy="8349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49" name="Google Shape;149;p19"/>
          <p:cNvGrpSpPr/>
          <p:nvPr/>
        </p:nvGrpSpPr>
        <p:grpSpPr>
          <a:xfrm rot="5400000">
            <a:off x="8186507" y="4182606"/>
            <a:ext cx="627300" cy="1446850"/>
            <a:chOff x="6656382" y="-78921"/>
            <a:chExt cx="627300" cy="1446850"/>
          </a:xfrm>
        </p:grpSpPr>
        <p:sp>
          <p:nvSpPr>
            <p:cNvPr id="150" name="Google Shape;150;p19"/>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19"/>
          <p:cNvSpPr/>
          <p:nvPr/>
        </p:nvSpPr>
        <p:spPr>
          <a:xfrm rot="10800000">
            <a:off x="7346604" y="587"/>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ONLY_2">
    <p:spTree>
      <p:nvGrpSpPr>
        <p:cNvPr id="169" name="Shape 169"/>
        <p:cNvGrpSpPr/>
        <p:nvPr/>
      </p:nvGrpSpPr>
      <p:grpSpPr>
        <a:xfrm>
          <a:off x="0" y="0"/>
          <a:ext cx="0" cy="0"/>
          <a:chOff x="0" y="0"/>
          <a:chExt cx="0" cy="0"/>
        </a:xfrm>
      </p:grpSpPr>
      <p:sp>
        <p:nvSpPr>
          <p:cNvPr id="170" name="Google Shape;170;p20"/>
          <p:cNvSpPr txBox="1"/>
          <p:nvPr>
            <p:ph type="ctrTitle"/>
          </p:nvPr>
        </p:nvSpPr>
        <p:spPr>
          <a:xfrm>
            <a:off x="720050" y="359450"/>
            <a:ext cx="3214200" cy="8349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71" name="Google Shape;171;p20"/>
          <p:cNvGrpSpPr/>
          <p:nvPr/>
        </p:nvGrpSpPr>
        <p:grpSpPr>
          <a:xfrm rot="5400000">
            <a:off x="8186507" y="4182606"/>
            <a:ext cx="627300" cy="1446850"/>
            <a:chOff x="6656382" y="-78921"/>
            <a:chExt cx="627300" cy="1446850"/>
          </a:xfrm>
        </p:grpSpPr>
        <p:sp>
          <p:nvSpPr>
            <p:cNvPr id="172" name="Google Shape;172;p20"/>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0"/>
          <p:cNvSpPr/>
          <p:nvPr/>
        </p:nvSpPr>
        <p:spPr>
          <a:xfrm>
            <a:off x="-112925" y="3233575"/>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191" name="Shape 191"/>
        <p:cNvGrpSpPr/>
        <p:nvPr/>
      </p:nvGrpSpPr>
      <p:grpSpPr>
        <a:xfrm>
          <a:off x="0" y="0"/>
          <a:ext cx="0" cy="0"/>
          <a:chOff x="0" y="0"/>
          <a:chExt cx="0" cy="0"/>
        </a:xfrm>
      </p:grpSpPr>
      <p:sp>
        <p:nvSpPr>
          <p:cNvPr id="192" name="Google Shape;192;p21"/>
          <p:cNvSpPr/>
          <p:nvPr/>
        </p:nvSpPr>
        <p:spPr>
          <a:xfrm>
            <a:off x="-16825" y="-95500"/>
            <a:ext cx="8461350" cy="5256550"/>
          </a:xfrm>
          <a:custGeom>
            <a:rect b="b" l="l" r="r" t="t"/>
            <a:pathLst>
              <a:path extrusionOk="0" h="210262" w="338454">
                <a:moveTo>
                  <a:pt x="266558" y="0"/>
                </a:moveTo>
                <a:lnTo>
                  <a:pt x="338454" y="106940"/>
                </a:lnTo>
                <a:lnTo>
                  <a:pt x="310419" y="210262"/>
                </a:lnTo>
                <a:lnTo>
                  <a:pt x="0" y="196245"/>
                </a:lnTo>
              </a:path>
            </a:pathLst>
          </a:custGeom>
          <a:noFill/>
          <a:ln cap="flat" cmpd="sng" w="19050">
            <a:solidFill>
              <a:srgbClr val="434343"/>
            </a:solidFill>
            <a:prstDash val="solid"/>
            <a:round/>
            <a:headEnd len="med" w="med" type="none"/>
            <a:tailEnd len="med" w="med" type="none"/>
          </a:ln>
        </p:spPr>
      </p:sp>
      <p:grpSp>
        <p:nvGrpSpPr>
          <p:cNvPr id="193" name="Google Shape;193;p21"/>
          <p:cNvGrpSpPr/>
          <p:nvPr/>
        </p:nvGrpSpPr>
        <p:grpSpPr>
          <a:xfrm>
            <a:off x="198233" y="198029"/>
            <a:ext cx="344700" cy="1169900"/>
            <a:chOff x="198233" y="198029"/>
            <a:chExt cx="344700" cy="1169900"/>
          </a:xfrm>
        </p:grpSpPr>
        <p:sp>
          <p:nvSpPr>
            <p:cNvPr id="194" name="Google Shape;194;p21"/>
            <p:cNvSpPr/>
            <p:nvPr/>
          </p:nvSpPr>
          <p:spPr>
            <a:xfrm>
              <a:off x="198233"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480833"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198233"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480833"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198233"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480833"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198233"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480833"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198233"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480833"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1"/>
          <p:cNvSpPr txBox="1"/>
          <p:nvPr>
            <p:ph type="ctrTitle"/>
          </p:nvPr>
        </p:nvSpPr>
        <p:spPr>
          <a:xfrm>
            <a:off x="720000" y="1405200"/>
            <a:ext cx="2958300" cy="9696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b="0" sz="6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5" name="Google Shape;205;p21"/>
          <p:cNvSpPr txBox="1"/>
          <p:nvPr>
            <p:ph idx="1" type="subTitle"/>
          </p:nvPr>
        </p:nvSpPr>
        <p:spPr>
          <a:xfrm>
            <a:off x="720000" y="2571750"/>
            <a:ext cx="4073400" cy="1693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a:lvl2pPr>
            <a:lvl3pPr lvl="2" rtl="0">
              <a:lnSpc>
                <a:spcPct val="100000"/>
              </a:lnSpc>
              <a:spcBef>
                <a:spcPts val="1200"/>
              </a:spcBef>
              <a:spcAft>
                <a:spcPts val="0"/>
              </a:spcAft>
              <a:buNone/>
              <a:defRPr sz="1600"/>
            </a:lvl3pPr>
            <a:lvl4pPr lvl="3" rtl="0">
              <a:lnSpc>
                <a:spcPct val="100000"/>
              </a:lnSpc>
              <a:spcBef>
                <a:spcPts val="1200"/>
              </a:spcBef>
              <a:spcAft>
                <a:spcPts val="0"/>
              </a:spcAft>
              <a:buNone/>
              <a:defRPr sz="1600"/>
            </a:lvl4pPr>
            <a:lvl5pPr lvl="4" rtl="0">
              <a:lnSpc>
                <a:spcPct val="100000"/>
              </a:lnSpc>
              <a:spcBef>
                <a:spcPts val="1200"/>
              </a:spcBef>
              <a:spcAft>
                <a:spcPts val="0"/>
              </a:spcAft>
              <a:buNone/>
              <a:defRPr sz="1600"/>
            </a:lvl5pPr>
            <a:lvl6pPr lvl="5" rtl="0">
              <a:lnSpc>
                <a:spcPct val="100000"/>
              </a:lnSpc>
              <a:spcBef>
                <a:spcPts val="1200"/>
              </a:spcBef>
              <a:spcAft>
                <a:spcPts val="0"/>
              </a:spcAft>
              <a:buNone/>
              <a:defRPr sz="1600"/>
            </a:lvl6pPr>
            <a:lvl7pPr lvl="6" rtl="0">
              <a:lnSpc>
                <a:spcPct val="100000"/>
              </a:lnSpc>
              <a:spcBef>
                <a:spcPts val="1200"/>
              </a:spcBef>
              <a:spcAft>
                <a:spcPts val="0"/>
              </a:spcAft>
              <a:buNone/>
              <a:defRPr sz="1600"/>
            </a:lvl7pPr>
            <a:lvl8pPr lvl="7" rtl="0">
              <a:lnSpc>
                <a:spcPct val="100000"/>
              </a:lnSpc>
              <a:spcBef>
                <a:spcPts val="1200"/>
              </a:spcBef>
              <a:spcAft>
                <a:spcPts val="0"/>
              </a:spcAft>
              <a:buNone/>
              <a:defRPr sz="1600"/>
            </a:lvl8pPr>
            <a:lvl9pPr lvl="8" rtl="0">
              <a:lnSpc>
                <a:spcPct val="100000"/>
              </a:lnSpc>
              <a:spcBef>
                <a:spcPts val="1200"/>
              </a:spcBef>
              <a:spcAft>
                <a:spcPts val="1200"/>
              </a:spcAft>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_2">
    <p:spTree>
      <p:nvGrpSpPr>
        <p:cNvPr id="206" name="Shape 206"/>
        <p:cNvGrpSpPr/>
        <p:nvPr/>
      </p:nvGrpSpPr>
      <p:grpSpPr>
        <a:xfrm>
          <a:off x="0" y="0"/>
          <a:ext cx="0" cy="0"/>
          <a:chOff x="0" y="0"/>
          <a:chExt cx="0" cy="0"/>
        </a:xfrm>
      </p:grpSpPr>
      <p:sp>
        <p:nvSpPr>
          <p:cNvPr id="207" name="Google Shape;207;p22"/>
          <p:cNvSpPr txBox="1"/>
          <p:nvPr>
            <p:ph type="title"/>
          </p:nvPr>
        </p:nvSpPr>
        <p:spPr>
          <a:xfrm>
            <a:off x="2934650" y="1658400"/>
            <a:ext cx="1350300" cy="1345500"/>
          </a:xfrm>
          <a:prstGeom prst="rect">
            <a:avLst/>
          </a:prstGeom>
          <a:noFill/>
          <a:ln>
            <a:noFill/>
          </a:ln>
        </p:spPr>
        <p:txBody>
          <a:bodyPr anchorCtr="0" anchor="b" bIns="0" lIns="0" spcFirstLastPara="1" rIns="72000" wrap="square" tIns="0">
            <a:normAutofit/>
          </a:bodyPr>
          <a:lstStyle>
            <a:lvl1pPr lvl="0" rtl="0" algn="r">
              <a:spcBef>
                <a:spcPts val="0"/>
              </a:spcBef>
              <a:spcAft>
                <a:spcPts val="0"/>
              </a:spcAft>
              <a:buSzPts val="2200"/>
              <a:buNone/>
              <a:defRPr i="0" sz="24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208" name="Google Shape;208;p22"/>
          <p:cNvSpPr txBox="1"/>
          <p:nvPr>
            <p:ph idx="1" type="subTitle"/>
          </p:nvPr>
        </p:nvSpPr>
        <p:spPr>
          <a:xfrm>
            <a:off x="1511850" y="3464300"/>
            <a:ext cx="2772900" cy="888300"/>
          </a:xfrm>
          <a:prstGeom prst="rect">
            <a:avLst/>
          </a:prstGeom>
        </p:spPr>
        <p:txBody>
          <a:bodyPr anchorCtr="0" anchor="ctr" bIns="91425" lIns="91425" spcFirstLastPara="1" rIns="72000" wrap="square" tIns="91425">
            <a:normAutofit/>
          </a:bodyPr>
          <a:lstStyle>
            <a:lvl1pPr lvl="0" rtl="0" algn="r">
              <a:lnSpc>
                <a:spcPct val="100000"/>
              </a:lnSpc>
              <a:spcBef>
                <a:spcPts val="0"/>
              </a:spcBef>
              <a:spcAft>
                <a:spcPts val="0"/>
              </a:spcAft>
              <a:buNone/>
              <a:defRPr sz="1400"/>
            </a:lvl1pPr>
            <a:lvl2pPr lvl="1" rtl="0" algn="r">
              <a:lnSpc>
                <a:spcPct val="100000"/>
              </a:lnSpc>
              <a:spcBef>
                <a:spcPts val="1200"/>
              </a:spcBef>
              <a:spcAft>
                <a:spcPts val="0"/>
              </a:spcAft>
              <a:buNone/>
              <a:defRPr sz="1400"/>
            </a:lvl2pPr>
            <a:lvl3pPr lvl="2" rtl="0" algn="r">
              <a:lnSpc>
                <a:spcPct val="100000"/>
              </a:lnSpc>
              <a:spcBef>
                <a:spcPts val="1200"/>
              </a:spcBef>
              <a:spcAft>
                <a:spcPts val="0"/>
              </a:spcAft>
              <a:buNone/>
              <a:defRPr sz="1400"/>
            </a:lvl3pPr>
            <a:lvl4pPr lvl="3" rtl="0" algn="r">
              <a:lnSpc>
                <a:spcPct val="100000"/>
              </a:lnSpc>
              <a:spcBef>
                <a:spcPts val="1200"/>
              </a:spcBef>
              <a:spcAft>
                <a:spcPts val="0"/>
              </a:spcAft>
              <a:buNone/>
              <a:defRPr sz="1400"/>
            </a:lvl4pPr>
            <a:lvl5pPr lvl="4" rtl="0" algn="r">
              <a:lnSpc>
                <a:spcPct val="100000"/>
              </a:lnSpc>
              <a:spcBef>
                <a:spcPts val="1200"/>
              </a:spcBef>
              <a:spcAft>
                <a:spcPts val="0"/>
              </a:spcAft>
              <a:buNone/>
              <a:defRPr sz="1400"/>
            </a:lvl5pPr>
            <a:lvl6pPr lvl="5" rtl="0" algn="r">
              <a:lnSpc>
                <a:spcPct val="100000"/>
              </a:lnSpc>
              <a:spcBef>
                <a:spcPts val="1200"/>
              </a:spcBef>
              <a:spcAft>
                <a:spcPts val="0"/>
              </a:spcAft>
              <a:buNone/>
              <a:defRPr sz="1400"/>
            </a:lvl6pPr>
            <a:lvl7pPr lvl="6" rtl="0" algn="r">
              <a:lnSpc>
                <a:spcPct val="100000"/>
              </a:lnSpc>
              <a:spcBef>
                <a:spcPts val="1200"/>
              </a:spcBef>
              <a:spcAft>
                <a:spcPts val="0"/>
              </a:spcAft>
              <a:buNone/>
              <a:defRPr sz="1400"/>
            </a:lvl7pPr>
            <a:lvl8pPr lvl="7" rtl="0" algn="r">
              <a:lnSpc>
                <a:spcPct val="100000"/>
              </a:lnSpc>
              <a:spcBef>
                <a:spcPts val="1200"/>
              </a:spcBef>
              <a:spcAft>
                <a:spcPts val="0"/>
              </a:spcAft>
              <a:buNone/>
              <a:defRPr sz="1400"/>
            </a:lvl8pPr>
            <a:lvl9pPr lvl="8" rtl="0" algn="r">
              <a:lnSpc>
                <a:spcPct val="100000"/>
              </a:lnSpc>
              <a:spcBef>
                <a:spcPts val="1200"/>
              </a:spcBef>
              <a:spcAft>
                <a:spcPts val="1200"/>
              </a:spcAft>
              <a:buNone/>
              <a:defRPr sz="1400"/>
            </a:lvl9pPr>
          </a:lstStyle>
          <a:p/>
        </p:txBody>
      </p:sp>
      <p:sp>
        <p:nvSpPr>
          <p:cNvPr id="209" name="Google Shape;209;p22"/>
          <p:cNvSpPr/>
          <p:nvPr/>
        </p:nvSpPr>
        <p:spPr>
          <a:xfrm rot="10800000">
            <a:off x="-112925" y="0"/>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2">
    <p:spTree>
      <p:nvGrpSpPr>
        <p:cNvPr id="210" name="Shape 210"/>
        <p:cNvGrpSpPr/>
        <p:nvPr/>
      </p:nvGrpSpPr>
      <p:grpSpPr>
        <a:xfrm>
          <a:off x="0" y="0"/>
          <a:ext cx="0" cy="0"/>
          <a:chOff x="0" y="0"/>
          <a:chExt cx="0" cy="0"/>
        </a:xfrm>
      </p:grpSpPr>
      <p:sp>
        <p:nvSpPr>
          <p:cNvPr id="211" name="Google Shape;211;p23"/>
          <p:cNvSpPr txBox="1"/>
          <p:nvPr>
            <p:ph idx="1" type="subTitle"/>
          </p:nvPr>
        </p:nvSpPr>
        <p:spPr>
          <a:xfrm>
            <a:off x="1734975" y="3204600"/>
            <a:ext cx="5674200" cy="597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2"/>
              </a:buClr>
              <a:buSzPts val="1200"/>
              <a:buNone/>
              <a:defRPr sz="1400"/>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212" name="Google Shape;212;p23"/>
          <p:cNvSpPr txBox="1"/>
          <p:nvPr>
            <p:ph hasCustomPrompt="1" type="title"/>
          </p:nvPr>
        </p:nvSpPr>
        <p:spPr>
          <a:xfrm>
            <a:off x="720000" y="1321725"/>
            <a:ext cx="77040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Char char="+"/>
              <a:defRPr sz="96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213" name="Google Shape;213;p23"/>
          <p:cNvSpPr/>
          <p:nvPr/>
        </p:nvSpPr>
        <p:spPr>
          <a:xfrm rot="10800000">
            <a:off x="-112925" y="0"/>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11.png"/><Relationship Id="rId8"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6.jpg"/><Relationship Id="rId4" Type="http://schemas.openxmlformats.org/officeDocument/2006/relationships/hyperlink" Target="https://unsplash.com/@franku84?utm_source=unsplash&amp;utm_medium=referral&amp;utm_content=creditCopyText" TargetMode="External"/><Relationship Id="rId5" Type="http://schemas.openxmlformats.org/officeDocument/2006/relationships/hyperlink" Target="https://unsplash.com/photos/MfBnqUOz_qY?utm_source=unsplash&amp;utm_medium=referral&amp;utm_content=creditCopyTex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hyperlink" Target="https://unsplash.com/@towfiqu999999?utm_source=unsplash&amp;utm_medium=referral&amp;utm_content=creditCopyText" TargetMode="External"/><Relationship Id="rId5" Type="http://schemas.openxmlformats.org/officeDocument/2006/relationships/hyperlink" Target="https://unsplash.com/photos/oZuBNC-6E2s?utm_source=unsplash&amp;utm_medium=referral&amp;utm_content=creditCopyTex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729450" y="1397500"/>
            <a:ext cx="7688700" cy="6615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3000">
                <a:solidFill>
                  <a:srgbClr val="000000"/>
                </a:solidFill>
              </a:rPr>
              <a:t>Лицензиране. Отворени лицензи</a:t>
            </a:r>
            <a:endParaRPr sz="3000">
              <a:solidFill>
                <a:srgbClr val="1D2125"/>
              </a:solidFill>
            </a:endParaRPr>
          </a:p>
          <a:p>
            <a:pPr indent="0" lvl="0" marL="0" rtl="0" algn="l">
              <a:lnSpc>
                <a:spcPct val="115000"/>
              </a:lnSpc>
              <a:spcBef>
                <a:spcPts val="1100"/>
              </a:spcBef>
              <a:spcAft>
                <a:spcPts val="0"/>
              </a:spcAft>
              <a:buNone/>
            </a:pPr>
            <a:r>
              <a:t/>
            </a:r>
            <a:endParaRPr sz="2800">
              <a:solidFill>
                <a:srgbClr val="000000"/>
              </a:solidFill>
            </a:endParaRPr>
          </a:p>
          <a:p>
            <a:pPr indent="0" lvl="0" marL="0" marR="0" rtl="0" algn="l">
              <a:lnSpc>
                <a:spcPct val="115000"/>
              </a:lnSpc>
              <a:spcBef>
                <a:spcPts val="0"/>
              </a:spcBef>
              <a:spcAft>
                <a:spcPts val="0"/>
              </a:spcAft>
              <a:buNone/>
            </a:pPr>
            <a:r>
              <a:rPr lang="en" sz="2800">
                <a:solidFill>
                  <a:srgbClr val="000000"/>
                </a:solidFill>
              </a:rPr>
              <a:t> </a:t>
            </a:r>
            <a:endParaRPr sz="2800">
              <a:solidFill>
                <a:srgbClr val="000000"/>
              </a:solidFill>
            </a:endParaRPr>
          </a:p>
          <a:p>
            <a:pPr indent="0" lvl="0" marL="0" marR="0" rtl="0" algn="l">
              <a:lnSpc>
                <a:spcPct val="115000"/>
              </a:lnSpc>
              <a:spcBef>
                <a:spcPts val="0"/>
              </a:spcBef>
              <a:spcAft>
                <a:spcPts val="0"/>
              </a:spcAft>
              <a:buNone/>
            </a:pPr>
            <a:r>
              <a:t/>
            </a:r>
            <a:endParaRPr sz="1600">
              <a:solidFill>
                <a:srgbClr val="000000"/>
              </a:solidFill>
            </a:endParaRPr>
          </a:p>
        </p:txBody>
      </p:sp>
      <p:sp>
        <p:nvSpPr>
          <p:cNvPr id="219" name="Google Shape;219;p24"/>
          <p:cNvSpPr txBox="1"/>
          <p:nvPr>
            <p:ph idx="1" type="body"/>
          </p:nvPr>
        </p:nvSpPr>
        <p:spPr>
          <a:xfrm>
            <a:off x="729450" y="2017700"/>
            <a:ext cx="7688700" cy="2575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t/>
            </a:r>
            <a:endParaRPr sz="1400">
              <a:solidFill>
                <a:srgbClr val="000000"/>
              </a:solidFill>
              <a:latin typeface="Raleway"/>
              <a:ea typeface="Raleway"/>
              <a:cs typeface="Raleway"/>
              <a:sym typeface="Raleway"/>
            </a:endParaRPr>
          </a:p>
          <a:p>
            <a:pPr indent="0" lvl="0" marL="0" rtl="0" algn="l">
              <a:spcBef>
                <a:spcPts val="0"/>
              </a:spcBef>
              <a:spcAft>
                <a:spcPts val="0"/>
              </a:spcAft>
              <a:buNone/>
            </a:pPr>
            <a:r>
              <a:t/>
            </a:r>
            <a:endParaRPr b="1" sz="1400">
              <a:solidFill>
                <a:srgbClr val="000000"/>
              </a:solidFill>
              <a:latin typeface="Raleway"/>
              <a:ea typeface="Raleway"/>
              <a:cs typeface="Raleway"/>
              <a:sym typeface="Raleway"/>
            </a:endParaRPr>
          </a:p>
          <a:p>
            <a:pPr indent="0" lvl="0" marL="0" rtl="0" algn="l">
              <a:spcBef>
                <a:spcPts val="0"/>
              </a:spcBef>
              <a:spcAft>
                <a:spcPts val="0"/>
              </a:spcAft>
              <a:buNone/>
            </a:pPr>
            <a:r>
              <a:t/>
            </a:r>
            <a:endParaRPr b="1" sz="1400">
              <a:solidFill>
                <a:srgbClr val="000000"/>
              </a:solidFill>
              <a:latin typeface="Raleway"/>
              <a:ea typeface="Raleway"/>
              <a:cs typeface="Raleway"/>
              <a:sym typeface="Raleway"/>
            </a:endParaRPr>
          </a:p>
          <a:p>
            <a:pPr indent="0" lvl="0" marL="0" rtl="0" algn="l">
              <a:spcBef>
                <a:spcPts val="0"/>
              </a:spcBef>
              <a:spcAft>
                <a:spcPts val="0"/>
              </a:spcAft>
              <a:buNone/>
            </a:pPr>
            <a:r>
              <a:t/>
            </a:r>
            <a:endParaRPr sz="2400">
              <a:solidFill>
                <a:srgbClr val="000000"/>
              </a:solidFill>
              <a:latin typeface="Raleway"/>
              <a:ea typeface="Raleway"/>
              <a:cs typeface="Raleway"/>
              <a:sym typeface="Raleway"/>
            </a:endParaRPr>
          </a:p>
          <a:p>
            <a:pPr indent="0" lvl="0" marL="0" rtl="0" algn="l">
              <a:spcBef>
                <a:spcPts val="0"/>
              </a:spcBef>
              <a:spcAft>
                <a:spcPts val="0"/>
              </a:spcAft>
              <a:buNone/>
            </a:pPr>
            <a:r>
              <a:t/>
            </a:r>
            <a:endParaRPr sz="2400">
              <a:solidFill>
                <a:srgbClr val="000000"/>
              </a:solidFill>
              <a:latin typeface="Raleway"/>
              <a:ea typeface="Raleway"/>
              <a:cs typeface="Raleway"/>
              <a:sym typeface="Raleway"/>
            </a:endParaRPr>
          </a:p>
          <a:p>
            <a:pPr indent="0" lvl="0" marL="0" rtl="0" algn="l">
              <a:spcBef>
                <a:spcPts val="0"/>
              </a:spcBef>
              <a:spcAft>
                <a:spcPts val="0"/>
              </a:spcAft>
              <a:buNone/>
            </a:pPr>
            <a:r>
              <a:t/>
            </a:r>
            <a:endParaRPr sz="2400">
              <a:solidFill>
                <a:srgbClr val="000000"/>
              </a:solidFill>
              <a:latin typeface="Raleway"/>
              <a:ea typeface="Raleway"/>
              <a:cs typeface="Raleway"/>
              <a:sym typeface="Raleway"/>
            </a:endParaRPr>
          </a:p>
          <a:p>
            <a:pPr indent="0" lvl="0" marL="0" rtl="0" algn="l">
              <a:spcBef>
                <a:spcPts val="0"/>
              </a:spcBef>
              <a:spcAft>
                <a:spcPts val="0"/>
              </a:spcAft>
              <a:buNone/>
            </a:pPr>
            <a:r>
              <a:t/>
            </a:r>
            <a:endParaRPr sz="2257">
              <a:solidFill>
                <a:srgbClr val="000000"/>
              </a:solidFill>
              <a:latin typeface="Raleway"/>
              <a:ea typeface="Raleway"/>
              <a:cs typeface="Raleway"/>
              <a:sym typeface="Raleway"/>
            </a:endParaRPr>
          </a:p>
          <a:p>
            <a:pPr indent="0" lvl="0" marL="0" rtl="0" algn="l">
              <a:spcBef>
                <a:spcPts val="0"/>
              </a:spcBef>
              <a:spcAft>
                <a:spcPts val="0"/>
              </a:spcAft>
              <a:buNone/>
            </a:pPr>
            <a:r>
              <a:t/>
            </a:r>
            <a:endParaRPr sz="2257">
              <a:solidFill>
                <a:srgbClr val="000000"/>
              </a:solidFill>
              <a:latin typeface="Raleway"/>
              <a:ea typeface="Raleway"/>
              <a:cs typeface="Raleway"/>
              <a:sym typeface="Raleway"/>
            </a:endParaRPr>
          </a:p>
          <a:p>
            <a:pPr indent="0" lvl="0" marL="0" rtl="0" algn="l">
              <a:lnSpc>
                <a:spcPct val="120000"/>
              </a:lnSpc>
              <a:spcBef>
                <a:spcPts val="0"/>
              </a:spcBef>
              <a:spcAft>
                <a:spcPts val="0"/>
              </a:spcAft>
              <a:buNone/>
            </a:pPr>
            <a:r>
              <a:rPr lang="en" sz="2257">
                <a:solidFill>
                  <a:srgbClr val="000000"/>
                </a:solidFill>
                <a:latin typeface="Raleway"/>
                <a:ea typeface="Raleway"/>
                <a:cs typeface="Raleway"/>
                <a:sym typeface="Raleway"/>
              </a:rPr>
              <a:t>Социално-правни аспекти на информационните технологии</a:t>
            </a:r>
            <a:endParaRPr sz="2257">
              <a:solidFill>
                <a:srgbClr val="000000"/>
              </a:solidFill>
              <a:latin typeface="Raleway"/>
              <a:ea typeface="Raleway"/>
              <a:cs typeface="Raleway"/>
              <a:sym typeface="Raleway"/>
            </a:endParaRPr>
          </a:p>
          <a:p>
            <a:pPr indent="0" lvl="0" marL="0" rtl="0" algn="l">
              <a:lnSpc>
                <a:spcPct val="120000"/>
              </a:lnSpc>
              <a:spcBef>
                <a:spcPts val="0"/>
              </a:spcBef>
              <a:spcAft>
                <a:spcPts val="0"/>
              </a:spcAft>
              <a:buNone/>
            </a:pPr>
            <a:r>
              <a:t/>
            </a:r>
            <a:endParaRPr sz="2257">
              <a:solidFill>
                <a:srgbClr val="000000"/>
              </a:solidFill>
              <a:latin typeface="Raleway"/>
              <a:ea typeface="Raleway"/>
              <a:cs typeface="Raleway"/>
              <a:sym typeface="Raleway"/>
            </a:endParaRPr>
          </a:p>
          <a:p>
            <a:pPr indent="0" lvl="0" marL="0" marR="0" rtl="0" algn="l">
              <a:lnSpc>
                <a:spcPct val="115000"/>
              </a:lnSpc>
              <a:spcBef>
                <a:spcPts val="0"/>
              </a:spcBef>
              <a:spcAft>
                <a:spcPts val="0"/>
              </a:spcAft>
              <a:buNone/>
            </a:pPr>
            <a:r>
              <a:rPr lang="en" sz="2257">
                <a:solidFill>
                  <a:srgbClr val="000000"/>
                </a:solidFill>
                <a:latin typeface="Raleway"/>
                <a:ea typeface="Raleway"/>
                <a:cs typeface="Raleway"/>
                <a:sym typeface="Raleway"/>
              </a:rPr>
              <a:t>Ана Лазарова</a:t>
            </a:r>
            <a:endParaRPr sz="1687">
              <a:solidFill>
                <a:srgbClr val="000000"/>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729450" y="1318650"/>
            <a:ext cx="7688400" cy="535200"/>
          </a:xfrm>
          <a:prstGeom prst="rect">
            <a:avLst/>
          </a:prstGeom>
          <a:noFill/>
          <a:ln>
            <a:noFill/>
          </a:ln>
        </p:spPr>
        <p:txBody>
          <a:bodyPr anchorCtr="0" anchor="ctr" bIns="40825" lIns="81650" spcFirstLastPara="1" rIns="81650" wrap="square" tIns="40825">
            <a:normAutofit/>
          </a:bodyPr>
          <a:lstStyle/>
          <a:p>
            <a:pPr indent="0" lvl="0" marL="0" rtl="0" algn="l">
              <a:spcBef>
                <a:spcPts val="0"/>
              </a:spcBef>
              <a:spcAft>
                <a:spcPts val="0"/>
              </a:spcAft>
              <a:buClr>
                <a:schemeClr val="dk1"/>
              </a:buClr>
              <a:buSzPts val="3900"/>
              <a:buFont typeface="Calibri"/>
              <a:buNone/>
            </a:pPr>
            <a:r>
              <a:rPr b="0" lang="en">
                <a:solidFill>
                  <a:schemeClr val="accent1"/>
                </a:solidFill>
              </a:rPr>
              <a:t>Лицензи</a:t>
            </a:r>
            <a:endParaRPr b="0">
              <a:solidFill>
                <a:schemeClr val="accent1"/>
              </a:solidFill>
            </a:endParaRPr>
          </a:p>
        </p:txBody>
      </p:sp>
      <p:sp>
        <p:nvSpPr>
          <p:cNvPr id="270" name="Google Shape;270;p33"/>
          <p:cNvSpPr txBox="1"/>
          <p:nvPr>
            <p:ph idx="1" type="body"/>
          </p:nvPr>
        </p:nvSpPr>
        <p:spPr>
          <a:xfrm>
            <a:off x="729325" y="2078875"/>
            <a:ext cx="5129700" cy="2431200"/>
          </a:xfrm>
          <a:prstGeom prst="rect">
            <a:avLst/>
          </a:prstGeom>
          <a:noFill/>
          <a:ln>
            <a:noFill/>
          </a:ln>
        </p:spPr>
        <p:txBody>
          <a:bodyPr anchorCtr="0" anchor="t" bIns="40825" lIns="81650" spcFirstLastPara="1" rIns="81650" wrap="square" tIns="40825">
            <a:normAutofit fontScale="77500" lnSpcReduction="20000"/>
          </a:bodyPr>
          <a:lstStyle/>
          <a:p>
            <a:pPr indent="-293846" lvl="0" marL="317500" rtl="0" algn="l">
              <a:spcBef>
                <a:spcPts val="0"/>
              </a:spcBef>
              <a:spcAft>
                <a:spcPts val="0"/>
              </a:spcAft>
              <a:buClr>
                <a:schemeClr val="dk1"/>
              </a:buClr>
              <a:buSzPct val="100000"/>
              <a:buFont typeface="Raleway"/>
              <a:buChar char="●"/>
            </a:pPr>
            <a:r>
              <a:rPr lang="en" sz="2100">
                <a:latin typeface="Raleway"/>
                <a:ea typeface="Raleway"/>
                <a:cs typeface="Raleway"/>
                <a:sym typeface="Raleway"/>
              </a:rPr>
              <a:t>Чрез лиценза авторът отстъпва част от правата, с които разполага / договор за използване</a:t>
            </a:r>
            <a:endParaRPr>
              <a:latin typeface="Raleway"/>
              <a:ea typeface="Raleway"/>
              <a:cs typeface="Raleway"/>
              <a:sym typeface="Raleway"/>
            </a:endParaRPr>
          </a:p>
          <a:p>
            <a:pPr indent="0" lvl="0" marL="0" rtl="0" algn="l">
              <a:spcBef>
                <a:spcPts val="400"/>
              </a:spcBef>
              <a:spcAft>
                <a:spcPts val="0"/>
              </a:spcAft>
              <a:buClr>
                <a:schemeClr val="dk1"/>
              </a:buClr>
              <a:buSzPct val="100000"/>
              <a:buNone/>
            </a:pPr>
            <a:r>
              <a:t/>
            </a:r>
            <a:endParaRPr sz="2100">
              <a:latin typeface="Raleway"/>
              <a:ea typeface="Raleway"/>
              <a:cs typeface="Raleway"/>
              <a:sym typeface="Raleway"/>
            </a:endParaRPr>
          </a:p>
          <a:p>
            <a:pPr indent="-293846" lvl="0" marL="317500" rtl="0" algn="l">
              <a:spcBef>
                <a:spcPts val="400"/>
              </a:spcBef>
              <a:spcAft>
                <a:spcPts val="0"/>
              </a:spcAft>
              <a:buClr>
                <a:schemeClr val="dk1"/>
              </a:buClr>
              <a:buSzPct val="100000"/>
              <a:buFont typeface="Raleway"/>
              <a:buChar char="●"/>
            </a:pPr>
            <a:r>
              <a:rPr lang="en" sz="2100">
                <a:latin typeface="Raleway"/>
                <a:ea typeface="Raleway"/>
                <a:cs typeface="Raleway"/>
                <a:sym typeface="Raleway"/>
              </a:rPr>
              <a:t>Some Rights Reserved</a:t>
            </a:r>
            <a:endParaRPr>
              <a:latin typeface="Raleway"/>
              <a:ea typeface="Raleway"/>
              <a:cs typeface="Raleway"/>
              <a:sym typeface="Raleway"/>
            </a:endParaRPr>
          </a:p>
          <a:p>
            <a:pPr indent="-165100" lvl="0" marL="304800" rtl="0" algn="l">
              <a:spcBef>
                <a:spcPts val="400"/>
              </a:spcBef>
              <a:spcAft>
                <a:spcPts val="0"/>
              </a:spcAft>
              <a:buClr>
                <a:schemeClr val="dk1"/>
              </a:buClr>
              <a:buSzPct val="100000"/>
              <a:buNone/>
            </a:pPr>
            <a:r>
              <a:t/>
            </a:r>
            <a:endParaRPr sz="2100">
              <a:latin typeface="Raleway"/>
              <a:ea typeface="Raleway"/>
              <a:cs typeface="Raleway"/>
              <a:sym typeface="Raleway"/>
            </a:endParaRPr>
          </a:p>
          <a:p>
            <a:pPr indent="-293846" lvl="0" marL="317500" rtl="0" algn="l">
              <a:spcBef>
                <a:spcPts val="400"/>
              </a:spcBef>
              <a:spcAft>
                <a:spcPts val="0"/>
              </a:spcAft>
              <a:buClr>
                <a:schemeClr val="dk1"/>
              </a:buClr>
              <a:buSzPct val="100000"/>
              <a:buFont typeface="Raleway"/>
              <a:buChar char="●"/>
            </a:pPr>
            <a:r>
              <a:rPr lang="en" sz="2100">
                <a:latin typeface="Raleway"/>
                <a:ea typeface="Raleway"/>
                <a:cs typeface="Raleway"/>
                <a:sym typeface="Raleway"/>
              </a:rPr>
              <a:t>Разликата между свободните и несвободните лицензи е в обема права, които се предоставят на лицензополучателя</a:t>
            </a:r>
            <a:endParaRPr/>
          </a:p>
        </p:txBody>
      </p:sp>
      <p:grpSp>
        <p:nvGrpSpPr>
          <p:cNvPr id="271" name="Google Shape;271;p33"/>
          <p:cNvGrpSpPr/>
          <p:nvPr/>
        </p:nvGrpSpPr>
        <p:grpSpPr>
          <a:xfrm>
            <a:off x="6353559" y="710556"/>
            <a:ext cx="2143844" cy="4180568"/>
            <a:chOff x="5472938" y="-460312"/>
            <a:chExt cx="3838575" cy="8058150"/>
          </a:xfrm>
        </p:grpSpPr>
        <p:pic>
          <p:nvPicPr>
            <p:cNvPr id="272" name="Google Shape;272;p33"/>
            <p:cNvPicPr preferRelativeResize="0"/>
            <p:nvPr/>
          </p:nvPicPr>
          <p:blipFill rotWithShape="1">
            <a:blip r:embed="rId3">
              <a:alphaModFix/>
            </a:blip>
            <a:srcRect b="0" l="0" r="0" t="0"/>
            <a:stretch/>
          </p:blipFill>
          <p:spPr>
            <a:xfrm>
              <a:off x="5472938" y="4911788"/>
              <a:ext cx="3838575" cy="1343025"/>
            </a:xfrm>
            <a:prstGeom prst="rect">
              <a:avLst/>
            </a:prstGeom>
            <a:noFill/>
            <a:ln>
              <a:noFill/>
            </a:ln>
          </p:spPr>
        </p:pic>
        <p:pic>
          <p:nvPicPr>
            <p:cNvPr id="273" name="Google Shape;273;p33"/>
            <p:cNvPicPr preferRelativeResize="0"/>
            <p:nvPr/>
          </p:nvPicPr>
          <p:blipFill rotWithShape="1">
            <a:blip r:embed="rId4">
              <a:alphaModFix/>
            </a:blip>
            <a:srcRect b="0" l="0" r="0" t="0"/>
            <a:stretch/>
          </p:blipFill>
          <p:spPr>
            <a:xfrm>
              <a:off x="5472938" y="3568763"/>
              <a:ext cx="3838575" cy="1343025"/>
            </a:xfrm>
            <a:prstGeom prst="rect">
              <a:avLst/>
            </a:prstGeom>
            <a:noFill/>
            <a:ln>
              <a:noFill/>
            </a:ln>
          </p:spPr>
        </p:pic>
        <p:pic>
          <p:nvPicPr>
            <p:cNvPr id="274" name="Google Shape;274;p33"/>
            <p:cNvPicPr preferRelativeResize="0"/>
            <p:nvPr/>
          </p:nvPicPr>
          <p:blipFill rotWithShape="1">
            <a:blip r:embed="rId5">
              <a:alphaModFix/>
            </a:blip>
            <a:srcRect b="0" l="0" r="0" t="0"/>
            <a:stretch/>
          </p:blipFill>
          <p:spPr>
            <a:xfrm>
              <a:off x="5472938" y="2225738"/>
              <a:ext cx="3838575" cy="1343025"/>
            </a:xfrm>
            <a:prstGeom prst="rect">
              <a:avLst/>
            </a:prstGeom>
            <a:noFill/>
            <a:ln>
              <a:noFill/>
            </a:ln>
          </p:spPr>
        </p:pic>
        <p:pic>
          <p:nvPicPr>
            <p:cNvPr id="275" name="Google Shape;275;p33"/>
            <p:cNvPicPr preferRelativeResize="0"/>
            <p:nvPr/>
          </p:nvPicPr>
          <p:blipFill rotWithShape="1">
            <a:blip r:embed="rId6">
              <a:alphaModFix/>
            </a:blip>
            <a:srcRect b="0" l="0" r="0" t="0"/>
            <a:stretch/>
          </p:blipFill>
          <p:spPr>
            <a:xfrm>
              <a:off x="5472938" y="882713"/>
              <a:ext cx="3838575" cy="1343025"/>
            </a:xfrm>
            <a:prstGeom prst="rect">
              <a:avLst/>
            </a:prstGeom>
            <a:noFill/>
            <a:ln>
              <a:noFill/>
            </a:ln>
          </p:spPr>
        </p:pic>
        <p:grpSp>
          <p:nvGrpSpPr>
            <p:cNvPr id="276" name="Google Shape;276;p33"/>
            <p:cNvGrpSpPr/>
            <p:nvPr/>
          </p:nvGrpSpPr>
          <p:grpSpPr>
            <a:xfrm>
              <a:off x="5472938" y="-460312"/>
              <a:ext cx="3838575" cy="8058150"/>
              <a:chOff x="5472938" y="-460312"/>
              <a:chExt cx="3838575" cy="8058150"/>
            </a:xfrm>
          </p:grpSpPr>
          <p:pic>
            <p:nvPicPr>
              <p:cNvPr id="277" name="Google Shape;277;p33"/>
              <p:cNvPicPr preferRelativeResize="0"/>
              <p:nvPr/>
            </p:nvPicPr>
            <p:blipFill rotWithShape="1">
              <a:blip r:embed="rId7">
                <a:alphaModFix/>
              </a:blip>
              <a:srcRect b="0" l="0" r="0" t="0"/>
              <a:stretch/>
            </p:blipFill>
            <p:spPr>
              <a:xfrm>
                <a:off x="5472938" y="6254813"/>
                <a:ext cx="3838575" cy="1343025"/>
              </a:xfrm>
              <a:prstGeom prst="rect">
                <a:avLst/>
              </a:prstGeom>
              <a:noFill/>
              <a:ln>
                <a:noFill/>
              </a:ln>
            </p:spPr>
          </p:pic>
          <p:pic>
            <p:nvPicPr>
              <p:cNvPr id="278" name="Google Shape;278;p33"/>
              <p:cNvPicPr preferRelativeResize="0"/>
              <p:nvPr/>
            </p:nvPicPr>
            <p:blipFill rotWithShape="1">
              <a:blip r:embed="rId8">
                <a:alphaModFix/>
              </a:blip>
              <a:srcRect b="0" l="0" r="0" t="0"/>
              <a:stretch/>
            </p:blipFill>
            <p:spPr>
              <a:xfrm>
                <a:off x="5472938" y="-460312"/>
                <a:ext cx="3838575" cy="1343025"/>
              </a:xfrm>
              <a:prstGeom prst="rect">
                <a:avLst/>
              </a:prstGeom>
              <a:noFill/>
              <a:ln>
                <a:noFill/>
              </a:ln>
            </p:spPr>
          </p:pic>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idx="4294967295" type="body"/>
          </p:nvPr>
        </p:nvSpPr>
        <p:spPr>
          <a:xfrm>
            <a:off x="987600" y="2065125"/>
            <a:ext cx="7466400" cy="2815800"/>
          </a:xfrm>
          <a:prstGeom prst="rect">
            <a:avLst/>
          </a:prstGeom>
          <a:noFill/>
          <a:ln>
            <a:noFill/>
          </a:ln>
        </p:spPr>
        <p:txBody>
          <a:bodyPr anchorCtr="0" anchor="t" bIns="40825" lIns="81650" spcFirstLastPara="1" rIns="81650" wrap="square" tIns="40825">
            <a:normAutofit/>
          </a:bodyPr>
          <a:lstStyle/>
          <a:p>
            <a:pPr indent="0" lvl="0" marL="0" rtl="0" algn="l">
              <a:lnSpc>
                <a:spcPct val="105000"/>
              </a:lnSpc>
              <a:spcBef>
                <a:spcPts val="400"/>
              </a:spcBef>
              <a:spcAft>
                <a:spcPts val="0"/>
              </a:spcAft>
              <a:buNone/>
            </a:pPr>
            <a:r>
              <a:rPr lang="en" sz="1600">
                <a:solidFill>
                  <a:schemeClr val="dk2"/>
                </a:solidFill>
                <a:latin typeface="Raleway"/>
                <a:ea typeface="Raleway"/>
                <a:cs typeface="Raleway"/>
                <a:sym typeface="Raleway"/>
              </a:rPr>
              <a:t>Обикновено предоставят </a:t>
            </a:r>
            <a:r>
              <a:rPr lang="en" sz="1600">
                <a:solidFill>
                  <a:schemeClr val="dk2"/>
                </a:solidFill>
                <a:highlight>
                  <a:schemeClr val="accent6"/>
                </a:highlight>
                <a:latin typeface="Raleway"/>
                <a:ea typeface="Raleway"/>
                <a:cs typeface="Raleway"/>
                <a:sym typeface="Raleway"/>
              </a:rPr>
              <a:t>неизключително</a:t>
            </a:r>
            <a:r>
              <a:rPr lang="en" sz="1600">
                <a:solidFill>
                  <a:schemeClr val="dk2"/>
                </a:solidFill>
                <a:latin typeface="Raleway"/>
                <a:ea typeface="Raleway"/>
                <a:cs typeface="Raleway"/>
                <a:sym typeface="Raleway"/>
              </a:rPr>
              <a:t>, непрехвърлимо право на използване на програмата; </a:t>
            </a:r>
            <a:endParaRPr sz="1600">
              <a:solidFill>
                <a:schemeClr val="dk2"/>
              </a:solidFill>
              <a:latin typeface="Raleway"/>
              <a:ea typeface="Raleway"/>
              <a:cs typeface="Raleway"/>
              <a:sym typeface="Raleway"/>
            </a:endParaRPr>
          </a:p>
          <a:p>
            <a:pPr indent="-279400" lvl="0" marL="304800" rtl="0" algn="l">
              <a:lnSpc>
                <a:spcPct val="105000"/>
              </a:lnSpc>
              <a:spcBef>
                <a:spcPts val="40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Лицензът се използва за допълнително ограничаване на използването за определен брой вътрешни потребители/ устройства;</a:t>
            </a:r>
            <a:endParaRPr sz="1600">
              <a:solidFill>
                <a:schemeClr val="dk2"/>
              </a:solidFill>
              <a:latin typeface="Raleway"/>
              <a:ea typeface="Raleway"/>
              <a:cs typeface="Raleway"/>
              <a:sym typeface="Raleway"/>
            </a:endParaRPr>
          </a:p>
          <a:p>
            <a:pPr indent="-279400" lvl="0" marL="304800" rtl="0" algn="l">
              <a:lnSpc>
                <a:spcPct val="105000"/>
              </a:lnSpc>
              <a:spcBef>
                <a:spcPts val="40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Лицензът включва договорки от различно естество, като напр. използване на други права на ИС (търговска марка), ограничаване или освобождаване от отговорност на доставчика, условия за прекратяване на лиценза, приложимо право и т.н.</a:t>
            </a:r>
            <a:endParaRPr sz="1600">
              <a:solidFill>
                <a:schemeClr val="dk2"/>
              </a:solidFill>
              <a:latin typeface="Raleway"/>
              <a:ea typeface="Raleway"/>
              <a:cs typeface="Raleway"/>
              <a:sym typeface="Raleway"/>
            </a:endParaRPr>
          </a:p>
          <a:p>
            <a:pPr indent="0" lvl="0" marL="0" rtl="0" algn="l">
              <a:lnSpc>
                <a:spcPct val="105000"/>
              </a:lnSpc>
              <a:spcBef>
                <a:spcPts val="400"/>
              </a:spcBef>
              <a:spcAft>
                <a:spcPts val="1200"/>
              </a:spcAft>
              <a:buClr>
                <a:schemeClr val="dk1"/>
              </a:buClr>
              <a:buSzPts val="2900"/>
              <a:buNone/>
            </a:pPr>
            <a:r>
              <a:rPr lang="en" sz="1600">
                <a:solidFill>
                  <a:schemeClr val="dk2"/>
                </a:solidFill>
                <a:latin typeface="Raleway"/>
                <a:ea typeface="Raleway"/>
                <a:cs typeface="Raleway"/>
                <a:sym typeface="Raleway"/>
              </a:rPr>
              <a:t>Лицензът може да се предоставя безплатно и да е проприетарен.</a:t>
            </a:r>
            <a:endParaRPr sz="1600">
              <a:solidFill>
                <a:schemeClr val="dk2"/>
              </a:solidFill>
              <a:latin typeface="Raleway"/>
              <a:ea typeface="Raleway"/>
              <a:cs typeface="Raleway"/>
              <a:sym typeface="Raleway"/>
            </a:endParaRPr>
          </a:p>
        </p:txBody>
      </p:sp>
      <p:sp>
        <p:nvSpPr>
          <p:cNvPr id="284" name="Google Shape;284;p34"/>
          <p:cNvSpPr txBox="1"/>
          <p:nvPr>
            <p:ph type="title"/>
          </p:nvPr>
        </p:nvSpPr>
        <p:spPr>
          <a:xfrm>
            <a:off x="1100150" y="1328950"/>
            <a:ext cx="7688400" cy="535200"/>
          </a:xfrm>
          <a:prstGeom prst="rect">
            <a:avLst/>
          </a:prstGeom>
          <a:noFill/>
          <a:ln>
            <a:noFill/>
          </a:ln>
        </p:spPr>
        <p:txBody>
          <a:bodyPr anchorCtr="0" anchor="ctr" bIns="40825" lIns="81650" spcFirstLastPara="1" rIns="81650" wrap="square" tIns="40825">
            <a:normAutofit/>
          </a:bodyPr>
          <a:lstStyle/>
          <a:p>
            <a:pPr indent="0" lvl="0" marL="0" rtl="0" algn="l">
              <a:lnSpc>
                <a:spcPct val="105000"/>
              </a:lnSpc>
              <a:spcBef>
                <a:spcPts val="0"/>
              </a:spcBef>
              <a:spcAft>
                <a:spcPts val="0"/>
              </a:spcAft>
              <a:buClr>
                <a:schemeClr val="dk1"/>
              </a:buClr>
              <a:buSzPts val="2900"/>
              <a:buFont typeface="Arial"/>
              <a:buNone/>
            </a:pPr>
            <a:r>
              <a:rPr b="0" lang="en" sz="2100">
                <a:solidFill>
                  <a:schemeClr val="accent1"/>
                </a:solidFill>
              </a:rPr>
              <a:t>Традиционните лицензи (проприетарни)</a:t>
            </a:r>
            <a:endParaRPr sz="30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2000"/>
                                        <p:tgtEl>
                                          <p:spTgt spid="28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2000"/>
                                        <p:tgtEl>
                                          <p:spTgt spid="283">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83">
                                            <p:txEl>
                                              <p:pRg end="2" st="2"/>
                                            </p:txEl>
                                          </p:spTgt>
                                        </p:tgtEl>
                                        <p:attrNameLst>
                                          <p:attrName>style.visibility</p:attrName>
                                        </p:attrNameLst>
                                      </p:cBhvr>
                                      <p:to>
                                        <p:strVal val="visible"/>
                                      </p:to>
                                    </p:set>
                                    <p:animEffect filter="fade" transition="in">
                                      <p:cBhvr>
                                        <p:cTn dur="2000"/>
                                        <p:tgtEl>
                                          <p:spTgt spid="283">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83">
                                            <p:txEl>
                                              <p:pRg end="3" st="3"/>
                                            </p:txEl>
                                          </p:spTgt>
                                        </p:tgtEl>
                                        <p:attrNameLst>
                                          <p:attrName>style.visibility</p:attrName>
                                        </p:attrNameLst>
                                      </p:cBhvr>
                                      <p:to>
                                        <p:strVal val="visible"/>
                                      </p:to>
                                    </p:set>
                                    <p:animEffect filter="fade" transition="in">
                                      <p:cBhvr>
                                        <p:cTn dur="2000"/>
                                        <p:tgtEl>
                                          <p:spTgt spid="2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idx="1" type="body"/>
          </p:nvPr>
        </p:nvSpPr>
        <p:spPr>
          <a:xfrm>
            <a:off x="483975" y="1040025"/>
            <a:ext cx="8177100" cy="3820500"/>
          </a:xfrm>
          <a:prstGeom prst="rect">
            <a:avLst/>
          </a:prstGeom>
          <a:noFill/>
          <a:ln>
            <a:noFill/>
          </a:ln>
        </p:spPr>
        <p:txBody>
          <a:bodyPr anchorCtr="0" anchor="t" bIns="40825" lIns="81650" spcFirstLastPara="1" rIns="81650" wrap="square" tIns="40825">
            <a:noAutofit/>
          </a:bodyPr>
          <a:lstStyle/>
          <a:p>
            <a:pPr indent="0" lvl="0" marL="0" marR="0" rtl="0" algn="l">
              <a:lnSpc>
                <a:spcPct val="105000"/>
              </a:lnSpc>
              <a:spcBef>
                <a:spcPts val="400"/>
              </a:spcBef>
              <a:spcAft>
                <a:spcPts val="0"/>
              </a:spcAft>
              <a:buNone/>
            </a:pPr>
            <a:r>
              <a:rPr b="1" lang="en" sz="1500">
                <a:solidFill>
                  <a:schemeClr val="dk2"/>
                </a:solidFill>
                <a:latin typeface="Raleway"/>
                <a:ea typeface="Raleway"/>
                <a:cs typeface="Raleway"/>
                <a:sym typeface="Raleway"/>
              </a:rPr>
              <a:t>Oracle Binary Code License Agreement for the Java SE Platform Products and JavaFX</a:t>
            </a:r>
            <a:endParaRPr b="1" sz="1500">
              <a:solidFill>
                <a:schemeClr val="dk2"/>
              </a:solidFill>
              <a:latin typeface="Raleway"/>
              <a:ea typeface="Raleway"/>
              <a:cs typeface="Raleway"/>
              <a:sym typeface="Raleway"/>
            </a:endParaRPr>
          </a:p>
          <a:p>
            <a:pPr indent="0" lvl="0" marL="0" marR="0" rtl="0" algn="just">
              <a:lnSpc>
                <a:spcPct val="105000"/>
              </a:lnSpc>
              <a:spcBef>
                <a:spcPts val="400"/>
              </a:spcBef>
              <a:spcAft>
                <a:spcPts val="0"/>
              </a:spcAft>
              <a:buNone/>
            </a:pPr>
            <a:r>
              <a:rPr lang="en" sz="1600">
                <a:solidFill>
                  <a:schemeClr val="dk2"/>
                </a:solidFill>
                <a:latin typeface="Raleway"/>
                <a:ea typeface="Raleway"/>
                <a:cs typeface="Raleway"/>
                <a:sym typeface="Raleway"/>
              </a:rPr>
              <a:t>“Subject to the terms and conditions of this Agreement including, but not limited to, the Java Technology Restrictions of the Supplemental License Terms, Oracle grants you a non-exclusive, non-transferable, limited license without license fees to reproduce and use internally the Software complete and unmodified for the sole purpose of running Programs.”</a:t>
            </a:r>
            <a:endParaRPr sz="1600">
              <a:solidFill>
                <a:schemeClr val="dk2"/>
              </a:solidFill>
              <a:latin typeface="Raleway"/>
              <a:ea typeface="Raleway"/>
              <a:cs typeface="Raleway"/>
              <a:sym typeface="Raleway"/>
            </a:endParaRPr>
          </a:p>
          <a:p>
            <a:pPr indent="-330200" lvl="0" marL="457200" marR="0" rtl="0" algn="l">
              <a:lnSpc>
                <a:spcPct val="105000"/>
              </a:lnSpc>
              <a:spcBef>
                <a:spcPts val="40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неизключителен, </a:t>
            </a:r>
            <a:endParaRPr sz="1600">
              <a:solidFill>
                <a:schemeClr val="dk2"/>
              </a:solidFill>
              <a:latin typeface="Raleway"/>
              <a:ea typeface="Raleway"/>
              <a:cs typeface="Raleway"/>
              <a:sym typeface="Raleway"/>
            </a:endParaRPr>
          </a:p>
          <a:p>
            <a:pPr indent="-330200" lvl="0" marL="457200" marR="0" rtl="0" algn="l">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непрехвърлим, </a:t>
            </a:r>
            <a:endParaRPr sz="1600">
              <a:solidFill>
                <a:schemeClr val="dk2"/>
              </a:solidFill>
              <a:latin typeface="Raleway"/>
              <a:ea typeface="Raleway"/>
              <a:cs typeface="Raleway"/>
              <a:sym typeface="Raleway"/>
            </a:endParaRPr>
          </a:p>
          <a:p>
            <a:pPr indent="-330200" lvl="0" marL="457200" marR="0" rtl="0" algn="l">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ограничен лиценз, </a:t>
            </a:r>
            <a:endParaRPr sz="1600">
              <a:solidFill>
                <a:schemeClr val="dk2"/>
              </a:solidFill>
              <a:latin typeface="Raleway"/>
              <a:ea typeface="Raleway"/>
              <a:cs typeface="Raleway"/>
              <a:sym typeface="Raleway"/>
            </a:endParaRPr>
          </a:p>
          <a:p>
            <a:pPr indent="-330200" lvl="0" marL="457200" marR="0" rtl="0" algn="l">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без лицензни такси за </a:t>
            </a:r>
            <a:endParaRPr sz="1600">
              <a:solidFill>
                <a:schemeClr val="dk2"/>
              </a:solidFill>
              <a:latin typeface="Raleway"/>
              <a:ea typeface="Raleway"/>
              <a:cs typeface="Raleway"/>
              <a:sym typeface="Raleway"/>
            </a:endParaRPr>
          </a:p>
          <a:p>
            <a:pPr indent="-330200" lvl="0" marL="457200" marR="0" rtl="0" algn="l">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възпроизвеждане и вътрешно използване на Софтуер, </a:t>
            </a:r>
            <a:endParaRPr sz="1600">
              <a:solidFill>
                <a:schemeClr val="dk2"/>
              </a:solidFill>
              <a:latin typeface="Raleway"/>
              <a:ea typeface="Raleway"/>
              <a:cs typeface="Raleway"/>
              <a:sym typeface="Raleway"/>
            </a:endParaRPr>
          </a:p>
          <a:p>
            <a:pPr indent="-330200" lvl="0" marL="457200" marR="0" rtl="0" algn="l">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пълен/цялостен и непроменен, с </a:t>
            </a:r>
            <a:endParaRPr sz="1600">
              <a:solidFill>
                <a:schemeClr val="dk2"/>
              </a:solidFill>
              <a:latin typeface="Raleway"/>
              <a:ea typeface="Raleway"/>
              <a:cs typeface="Raleway"/>
              <a:sym typeface="Raleway"/>
            </a:endParaRPr>
          </a:p>
          <a:p>
            <a:pPr indent="-330200" lvl="0" marL="457200" marR="0" rtl="0" algn="l">
              <a:lnSpc>
                <a:spcPct val="105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единствената цел да се изпълняват програми"</a:t>
            </a:r>
            <a:endParaRPr sz="1800"/>
          </a:p>
        </p:txBody>
      </p:sp>
      <p:sp>
        <p:nvSpPr>
          <p:cNvPr id="290" name="Google Shape;290;p35"/>
          <p:cNvSpPr txBox="1"/>
          <p:nvPr>
            <p:ph type="title"/>
          </p:nvPr>
        </p:nvSpPr>
        <p:spPr>
          <a:xfrm>
            <a:off x="720799" y="291475"/>
            <a:ext cx="7877400" cy="857400"/>
          </a:xfrm>
          <a:prstGeom prst="rect">
            <a:avLst/>
          </a:prstGeom>
          <a:noFill/>
          <a:ln>
            <a:noFill/>
          </a:ln>
        </p:spPr>
        <p:txBody>
          <a:bodyPr anchorCtr="0" anchor="ctr" bIns="40825" lIns="81650" spcFirstLastPara="1" rIns="81650" wrap="square" tIns="40825">
            <a:normAutofit/>
          </a:bodyPr>
          <a:lstStyle/>
          <a:p>
            <a:pPr indent="0" lvl="0" marL="0" marR="0" rtl="0" algn="l">
              <a:lnSpc>
                <a:spcPct val="105000"/>
              </a:lnSpc>
              <a:spcBef>
                <a:spcPts val="0"/>
              </a:spcBef>
              <a:spcAft>
                <a:spcPts val="0"/>
              </a:spcAft>
              <a:buClr>
                <a:schemeClr val="dk1"/>
              </a:buClr>
              <a:buSzPts val="2900"/>
              <a:buFont typeface="Arial"/>
              <a:buNone/>
            </a:pPr>
            <a:r>
              <a:rPr b="0" lang="en" sz="2100">
                <a:solidFill>
                  <a:schemeClr val="accent1"/>
                </a:solidFill>
              </a:rPr>
              <a:t>Традиционен лиценз - пример</a:t>
            </a:r>
            <a:endParaRPr b="0" sz="21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Effect filter="fade" transition="in">
                                      <p:cBhvr>
                                        <p:cTn dur="1500"/>
                                        <p:tgtEl>
                                          <p:spTgt spid="289">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89">
                                            <p:txEl>
                                              <p:pRg end="1" st="1"/>
                                            </p:txEl>
                                          </p:spTgt>
                                        </p:tgtEl>
                                        <p:attrNameLst>
                                          <p:attrName>style.visibility</p:attrName>
                                        </p:attrNameLst>
                                      </p:cBhvr>
                                      <p:to>
                                        <p:strVal val="visible"/>
                                      </p:to>
                                    </p:set>
                                    <p:animEffect filter="fade" transition="in">
                                      <p:cBhvr>
                                        <p:cTn dur="1500"/>
                                        <p:tgtEl>
                                          <p:spTgt spid="289">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89">
                                            <p:txEl>
                                              <p:pRg end="2" st="2"/>
                                            </p:txEl>
                                          </p:spTgt>
                                        </p:tgtEl>
                                        <p:attrNameLst>
                                          <p:attrName>style.visibility</p:attrName>
                                        </p:attrNameLst>
                                      </p:cBhvr>
                                      <p:to>
                                        <p:strVal val="visible"/>
                                      </p:to>
                                    </p:set>
                                    <p:animEffect filter="fade" transition="in">
                                      <p:cBhvr>
                                        <p:cTn dur="1500"/>
                                        <p:tgtEl>
                                          <p:spTgt spid="289">
                                            <p:txEl>
                                              <p:pRg end="2" st="2"/>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89">
                                            <p:txEl>
                                              <p:pRg end="3" st="3"/>
                                            </p:txEl>
                                          </p:spTgt>
                                        </p:tgtEl>
                                        <p:attrNameLst>
                                          <p:attrName>style.visibility</p:attrName>
                                        </p:attrNameLst>
                                      </p:cBhvr>
                                      <p:to>
                                        <p:strVal val="visible"/>
                                      </p:to>
                                    </p:set>
                                    <p:animEffect filter="fade" transition="in">
                                      <p:cBhvr>
                                        <p:cTn dur="1500"/>
                                        <p:tgtEl>
                                          <p:spTgt spid="289">
                                            <p:txEl>
                                              <p:pRg end="3" st="3"/>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89">
                                            <p:txEl>
                                              <p:pRg end="4" st="4"/>
                                            </p:txEl>
                                          </p:spTgt>
                                        </p:tgtEl>
                                        <p:attrNameLst>
                                          <p:attrName>style.visibility</p:attrName>
                                        </p:attrNameLst>
                                      </p:cBhvr>
                                      <p:to>
                                        <p:strVal val="visible"/>
                                      </p:to>
                                    </p:set>
                                    <p:animEffect filter="fade" transition="in">
                                      <p:cBhvr>
                                        <p:cTn dur="1500"/>
                                        <p:tgtEl>
                                          <p:spTgt spid="289">
                                            <p:txEl>
                                              <p:pRg end="4" st="4"/>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89">
                                            <p:txEl>
                                              <p:pRg end="5" st="5"/>
                                            </p:txEl>
                                          </p:spTgt>
                                        </p:tgtEl>
                                        <p:attrNameLst>
                                          <p:attrName>style.visibility</p:attrName>
                                        </p:attrNameLst>
                                      </p:cBhvr>
                                      <p:to>
                                        <p:strVal val="visible"/>
                                      </p:to>
                                    </p:set>
                                    <p:animEffect filter="fade" transition="in">
                                      <p:cBhvr>
                                        <p:cTn dur="1500"/>
                                        <p:tgtEl>
                                          <p:spTgt spid="289">
                                            <p:txEl>
                                              <p:pRg end="5" st="5"/>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89">
                                            <p:txEl>
                                              <p:pRg end="6" st="6"/>
                                            </p:txEl>
                                          </p:spTgt>
                                        </p:tgtEl>
                                        <p:attrNameLst>
                                          <p:attrName>style.visibility</p:attrName>
                                        </p:attrNameLst>
                                      </p:cBhvr>
                                      <p:to>
                                        <p:strVal val="visible"/>
                                      </p:to>
                                    </p:set>
                                    <p:animEffect filter="fade" transition="in">
                                      <p:cBhvr>
                                        <p:cTn dur="1500"/>
                                        <p:tgtEl>
                                          <p:spTgt spid="289">
                                            <p:txEl>
                                              <p:pRg end="6" st="6"/>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289">
                                            <p:txEl>
                                              <p:pRg end="7" st="7"/>
                                            </p:txEl>
                                          </p:spTgt>
                                        </p:tgtEl>
                                        <p:attrNameLst>
                                          <p:attrName>style.visibility</p:attrName>
                                        </p:attrNameLst>
                                      </p:cBhvr>
                                      <p:to>
                                        <p:strVal val="visible"/>
                                      </p:to>
                                    </p:set>
                                    <p:animEffect filter="fade" transition="in">
                                      <p:cBhvr>
                                        <p:cTn dur="1500"/>
                                        <p:tgtEl>
                                          <p:spTgt spid="289">
                                            <p:txEl>
                                              <p:pRg end="7" st="7"/>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289">
                                            <p:txEl>
                                              <p:pRg end="8" st="8"/>
                                            </p:txEl>
                                          </p:spTgt>
                                        </p:tgtEl>
                                        <p:attrNameLst>
                                          <p:attrName>style.visibility</p:attrName>
                                        </p:attrNameLst>
                                      </p:cBhvr>
                                      <p:to>
                                        <p:strVal val="visible"/>
                                      </p:to>
                                    </p:set>
                                    <p:animEffect filter="fade" transition="in">
                                      <p:cBhvr>
                                        <p:cTn dur="1500"/>
                                        <p:tgtEl>
                                          <p:spTgt spid="28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ph idx="4294967295" type="body"/>
          </p:nvPr>
        </p:nvSpPr>
        <p:spPr>
          <a:xfrm>
            <a:off x="925828" y="1200150"/>
            <a:ext cx="7527600" cy="3453600"/>
          </a:xfrm>
          <a:prstGeom prst="rect">
            <a:avLst/>
          </a:prstGeom>
          <a:noFill/>
          <a:ln>
            <a:noFill/>
          </a:ln>
        </p:spPr>
        <p:txBody>
          <a:bodyPr anchorCtr="0" anchor="t" bIns="40825" lIns="81650" spcFirstLastPara="1" rIns="81650" wrap="square" tIns="40825">
            <a:normAutofit fontScale="92500" lnSpcReduction="10000"/>
          </a:bodyPr>
          <a:lstStyle/>
          <a:p>
            <a:pPr indent="0" lvl="0" marL="0" rtl="0" algn="l">
              <a:spcBef>
                <a:spcPts val="0"/>
              </a:spcBef>
              <a:spcAft>
                <a:spcPts val="0"/>
              </a:spcAft>
              <a:buClr>
                <a:schemeClr val="dk1"/>
              </a:buClr>
              <a:buSzPct val="94444"/>
              <a:buNone/>
            </a:pPr>
            <a:r>
              <a:rPr b="1" lang="en" sz="1800">
                <a:latin typeface="Raleway"/>
                <a:ea typeface="Raleway"/>
                <a:cs typeface="Raleway"/>
                <a:sym typeface="Raleway"/>
              </a:rPr>
              <a:t>Дефиниция за свободен софтуер (Free software definition) 1991</a:t>
            </a:r>
            <a:endParaRPr sz="1800">
              <a:latin typeface="Raleway"/>
              <a:ea typeface="Raleway"/>
              <a:cs typeface="Raleway"/>
              <a:sym typeface="Raleway"/>
            </a:endParaRPr>
          </a:p>
          <a:p>
            <a:pPr indent="0" lvl="0" marL="0" rtl="0" algn="l">
              <a:spcBef>
                <a:spcPts val="300"/>
              </a:spcBef>
              <a:spcAft>
                <a:spcPts val="0"/>
              </a:spcAft>
              <a:buClr>
                <a:schemeClr val="dk1"/>
              </a:buClr>
              <a:buSzPct val="100000"/>
              <a:buNone/>
            </a:pPr>
            <a:r>
              <a:t/>
            </a:r>
            <a:endParaRPr sz="1700">
              <a:latin typeface="Raleway"/>
              <a:ea typeface="Raleway"/>
              <a:cs typeface="Raleway"/>
              <a:sym typeface="Raleway"/>
            </a:endParaRPr>
          </a:p>
          <a:p>
            <a:pPr indent="-457200" lvl="0" marL="457200" rtl="0" algn="l">
              <a:spcBef>
                <a:spcPts val="300"/>
              </a:spcBef>
              <a:spcAft>
                <a:spcPts val="0"/>
              </a:spcAft>
              <a:buClr>
                <a:schemeClr val="dk1"/>
              </a:buClr>
              <a:buSzPct val="100000"/>
              <a:buNone/>
            </a:pPr>
            <a:r>
              <a:rPr lang="en" sz="1700">
                <a:solidFill>
                  <a:schemeClr val="dk1"/>
                </a:solidFill>
                <a:latin typeface="Raleway"/>
                <a:ea typeface="Raleway"/>
                <a:cs typeface="Raleway"/>
                <a:sym typeface="Raleway"/>
              </a:rPr>
              <a:t>0.</a:t>
            </a:r>
            <a:r>
              <a:rPr lang="en" sz="1700">
                <a:latin typeface="Raleway"/>
                <a:ea typeface="Raleway"/>
                <a:cs typeface="Raleway"/>
                <a:sym typeface="Raleway"/>
              </a:rPr>
              <a:t>	Свободата за потребителите да </a:t>
            </a:r>
            <a:r>
              <a:rPr b="1" lang="en" sz="1700">
                <a:highlight>
                  <a:schemeClr val="accent6"/>
                </a:highlight>
                <a:latin typeface="Raleway"/>
                <a:ea typeface="Raleway"/>
                <a:cs typeface="Raleway"/>
                <a:sym typeface="Raleway"/>
              </a:rPr>
              <a:t>използват</a:t>
            </a:r>
            <a:r>
              <a:rPr lang="en" sz="1700">
                <a:latin typeface="Raleway"/>
                <a:ea typeface="Raleway"/>
                <a:cs typeface="Raleway"/>
                <a:sym typeface="Raleway"/>
              </a:rPr>
              <a:t> програмата за каквато и да е цел;</a:t>
            </a:r>
            <a:endParaRPr>
              <a:latin typeface="Raleway"/>
              <a:ea typeface="Raleway"/>
              <a:cs typeface="Raleway"/>
              <a:sym typeface="Raleway"/>
            </a:endParaRPr>
          </a:p>
          <a:p>
            <a:pPr indent="-457200" lvl="0" marL="457200" rtl="0" algn="l">
              <a:spcBef>
                <a:spcPts val="300"/>
              </a:spcBef>
              <a:spcAft>
                <a:spcPts val="0"/>
              </a:spcAft>
              <a:buClr>
                <a:schemeClr val="dk1"/>
              </a:buClr>
              <a:buSzPct val="100000"/>
              <a:buNone/>
            </a:pPr>
            <a:r>
              <a:rPr lang="en" sz="1700">
                <a:solidFill>
                  <a:schemeClr val="accent3"/>
                </a:solidFill>
                <a:latin typeface="Raleway"/>
                <a:ea typeface="Raleway"/>
                <a:cs typeface="Raleway"/>
                <a:sym typeface="Raleway"/>
              </a:rPr>
              <a:t>1.</a:t>
            </a:r>
            <a:r>
              <a:rPr lang="en" sz="1700">
                <a:latin typeface="Raleway"/>
                <a:ea typeface="Raleway"/>
                <a:cs typeface="Raleway"/>
                <a:sym typeface="Raleway"/>
              </a:rPr>
              <a:t>	Свобода да </a:t>
            </a:r>
            <a:r>
              <a:rPr b="1" lang="en" sz="1700">
                <a:latin typeface="Raleway"/>
                <a:ea typeface="Raleway"/>
                <a:cs typeface="Raleway"/>
                <a:sym typeface="Raleway"/>
              </a:rPr>
              <a:t>изучават</a:t>
            </a:r>
            <a:r>
              <a:rPr lang="en" sz="1700">
                <a:latin typeface="Raleway"/>
                <a:ea typeface="Raleway"/>
                <a:cs typeface="Raleway"/>
                <a:sym typeface="Raleway"/>
              </a:rPr>
              <a:t> начина на работа на програмата и да я променят и пригаждат според собствените си нужди (за това е необходим достъп до изходния код);</a:t>
            </a:r>
            <a:endParaRPr sz="1700">
              <a:latin typeface="Raleway"/>
              <a:ea typeface="Raleway"/>
              <a:cs typeface="Raleway"/>
              <a:sym typeface="Raleway"/>
            </a:endParaRPr>
          </a:p>
          <a:p>
            <a:pPr indent="-457200" lvl="0" marL="457200" rtl="0" algn="l">
              <a:spcBef>
                <a:spcPts val="300"/>
              </a:spcBef>
              <a:spcAft>
                <a:spcPts val="0"/>
              </a:spcAft>
              <a:buClr>
                <a:schemeClr val="dk1"/>
              </a:buClr>
              <a:buSzPct val="100000"/>
              <a:buNone/>
            </a:pPr>
            <a:r>
              <a:rPr lang="en" sz="1700">
                <a:solidFill>
                  <a:schemeClr val="dk1"/>
                </a:solidFill>
                <a:latin typeface="Raleway"/>
                <a:ea typeface="Raleway"/>
                <a:cs typeface="Raleway"/>
                <a:sym typeface="Raleway"/>
              </a:rPr>
              <a:t>2.</a:t>
            </a:r>
            <a:r>
              <a:rPr lang="en" sz="1700">
                <a:latin typeface="Raleway"/>
                <a:ea typeface="Raleway"/>
                <a:cs typeface="Raleway"/>
                <a:sym typeface="Raleway"/>
              </a:rPr>
              <a:t>	Свобода да </a:t>
            </a:r>
            <a:r>
              <a:rPr b="1" lang="en" sz="1700">
                <a:latin typeface="Raleway"/>
                <a:ea typeface="Raleway"/>
                <a:cs typeface="Raleway"/>
                <a:sym typeface="Raleway"/>
              </a:rPr>
              <a:t>разпространяват</a:t>
            </a:r>
            <a:r>
              <a:rPr lang="en" sz="1700">
                <a:latin typeface="Raleway"/>
                <a:ea typeface="Raleway"/>
                <a:cs typeface="Raleway"/>
                <a:sym typeface="Raleway"/>
              </a:rPr>
              <a:t> програмата, така че да помогнат на друг потребител;</a:t>
            </a:r>
            <a:endParaRPr>
              <a:latin typeface="Raleway"/>
              <a:ea typeface="Raleway"/>
              <a:cs typeface="Raleway"/>
              <a:sym typeface="Raleway"/>
            </a:endParaRPr>
          </a:p>
          <a:p>
            <a:pPr indent="-457200" lvl="0" marL="457200" rtl="0" algn="l">
              <a:spcBef>
                <a:spcPts val="300"/>
              </a:spcBef>
              <a:spcAft>
                <a:spcPts val="1200"/>
              </a:spcAft>
              <a:buClr>
                <a:schemeClr val="dk1"/>
              </a:buClr>
              <a:buSzPct val="100000"/>
              <a:buNone/>
            </a:pPr>
            <a:r>
              <a:rPr lang="en" sz="1700">
                <a:solidFill>
                  <a:schemeClr val="dk1"/>
                </a:solidFill>
                <a:latin typeface="Raleway"/>
                <a:ea typeface="Raleway"/>
                <a:cs typeface="Raleway"/>
                <a:sym typeface="Raleway"/>
              </a:rPr>
              <a:t>3.</a:t>
            </a:r>
            <a:r>
              <a:rPr lang="en" sz="1700">
                <a:latin typeface="Raleway"/>
                <a:ea typeface="Raleway"/>
                <a:cs typeface="Raleway"/>
                <a:sym typeface="Raleway"/>
              </a:rPr>
              <a:t>	Свободата да </a:t>
            </a:r>
            <a:r>
              <a:rPr b="1" lang="en" sz="1700">
                <a:latin typeface="Raleway"/>
                <a:ea typeface="Raleway"/>
                <a:cs typeface="Raleway"/>
                <a:sym typeface="Raleway"/>
              </a:rPr>
              <a:t>разпространяват променените версии </a:t>
            </a:r>
            <a:r>
              <a:rPr lang="en" sz="1700">
                <a:latin typeface="Raleway"/>
                <a:ea typeface="Raleway"/>
                <a:cs typeface="Raleway"/>
                <a:sym typeface="Raleway"/>
              </a:rPr>
              <a:t>на програмата. </a:t>
            </a:r>
            <a:br>
              <a:rPr lang="en" sz="1700">
                <a:latin typeface="Raleway"/>
                <a:ea typeface="Raleway"/>
                <a:cs typeface="Raleway"/>
                <a:sym typeface="Raleway"/>
              </a:rPr>
            </a:br>
            <a:r>
              <a:rPr lang="en" sz="1700">
                <a:latin typeface="Raleway"/>
                <a:ea typeface="Raleway"/>
                <a:cs typeface="Raleway"/>
                <a:sym typeface="Raleway"/>
              </a:rPr>
              <a:t>По този начин те дават възможност на цялото общество да извлече полза от промените (за това е необходим достъп до изходния код). </a:t>
            </a:r>
            <a:endParaRPr>
              <a:latin typeface="Raleway"/>
              <a:ea typeface="Raleway"/>
              <a:cs typeface="Raleway"/>
              <a:sym typeface="Raleway"/>
            </a:endParaRPr>
          </a:p>
        </p:txBody>
      </p:sp>
      <p:sp>
        <p:nvSpPr>
          <p:cNvPr id="296" name="Google Shape;296;p36"/>
          <p:cNvSpPr txBox="1"/>
          <p:nvPr>
            <p:ph idx="4294967295" type="title"/>
          </p:nvPr>
        </p:nvSpPr>
        <p:spPr>
          <a:xfrm>
            <a:off x="925828" y="291475"/>
            <a:ext cx="5383800" cy="857400"/>
          </a:xfrm>
          <a:prstGeom prst="rect">
            <a:avLst/>
          </a:prstGeom>
          <a:noFill/>
          <a:ln>
            <a:noFill/>
          </a:ln>
        </p:spPr>
        <p:txBody>
          <a:bodyPr anchorCtr="0" anchor="ctr" bIns="40825" lIns="81650" spcFirstLastPara="1" rIns="81650" wrap="square" tIns="40825">
            <a:normAutofit/>
          </a:bodyPr>
          <a:lstStyle/>
          <a:p>
            <a:pPr indent="0" lvl="0" marL="0" marR="0" rtl="0" algn="l">
              <a:lnSpc>
                <a:spcPct val="105000"/>
              </a:lnSpc>
              <a:spcBef>
                <a:spcPts val="0"/>
              </a:spcBef>
              <a:spcAft>
                <a:spcPts val="0"/>
              </a:spcAft>
              <a:buClr>
                <a:schemeClr val="dk1"/>
              </a:buClr>
              <a:buSzPts val="2900"/>
              <a:buFont typeface="Arial"/>
              <a:buNone/>
            </a:pPr>
            <a:r>
              <a:rPr b="0" lang="en" sz="2100">
                <a:solidFill>
                  <a:schemeClr val="accent1"/>
                </a:solidFill>
              </a:rPr>
              <a:t>Свободни лицензи</a:t>
            </a:r>
            <a:endParaRPr b="0" sz="21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1500"/>
                                        <p:tgtEl>
                                          <p:spTgt spid="295">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1500"/>
                                        <p:tgtEl>
                                          <p:spTgt spid="29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1500"/>
                                        <p:tgtEl>
                                          <p:spTgt spid="295">
                                            <p:txEl>
                                              <p:pRg end="2" st="2"/>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1500"/>
                                        <p:tgtEl>
                                          <p:spTgt spid="295">
                                            <p:txEl>
                                              <p:pRg end="3" st="3"/>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1500"/>
                                        <p:tgtEl>
                                          <p:spTgt spid="295">
                                            <p:txEl>
                                              <p:pRg end="4" st="4"/>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95">
                                            <p:txEl>
                                              <p:pRg end="5" st="5"/>
                                            </p:txEl>
                                          </p:spTgt>
                                        </p:tgtEl>
                                        <p:attrNameLst>
                                          <p:attrName>style.visibility</p:attrName>
                                        </p:attrNameLst>
                                      </p:cBhvr>
                                      <p:to>
                                        <p:strVal val="visible"/>
                                      </p:to>
                                    </p:set>
                                    <p:animEffect filter="fade" transition="in">
                                      <p:cBhvr>
                                        <p:cTn dur="1500"/>
                                        <p:tgtEl>
                                          <p:spTgt spid="29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idx="1" type="body"/>
          </p:nvPr>
        </p:nvSpPr>
        <p:spPr>
          <a:xfrm>
            <a:off x="729450" y="1853850"/>
            <a:ext cx="7688700" cy="2759400"/>
          </a:xfrm>
          <a:prstGeom prst="rect">
            <a:avLst/>
          </a:prstGeom>
          <a:noFill/>
          <a:ln>
            <a:noFill/>
          </a:ln>
        </p:spPr>
        <p:txBody>
          <a:bodyPr anchorCtr="0" anchor="t" bIns="40825" lIns="81650" spcFirstLastPara="1" rIns="81650" wrap="square" tIns="40825">
            <a:normAutofit fontScale="55000" lnSpcReduction="10000"/>
          </a:bodyPr>
          <a:lstStyle/>
          <a:p>
            <a:pPr indent="0" lvl="0" marL="0" rtl="0" algn="l">
              <a:spcBef>
                <a:spcPts val="0"/>
              </a:spcBef>
              <a:spcAft>
                <a:spcPts val="0"/>
              </a:spcAft>
              <a:buClr>
                <a:schemeClr val="dk1"/>
              </a:buClr>
              <a:buSzPct val="88461"/>
              <a:buNone/>
            </a:pPr>
            <a:r>
              <a:rPr b="1" lang="en" sz="2600">
                <a:latin typeface="Raleway"/>
                <a:ea typeface="Raleway"/>
                <a:cs typeface="Raleway"/>
                <a:sym typeface="Raleway"/>
              </a:rPr>
              <a:t>Дефиниция за софтуер с отворен код (Open Source Initiative) 1998</a:t>
            </a:r>
            <a:endParaRPr b="1" sz="2300">
              <a:latin typeface="Raleway"/>
              <a:ea typeface="Raleway"/>
              <a:cs typeface="Raleway"/>
              <a:sym typeface="Raleway"/>
            </a:endParaRPr>
          </a:p>
          <a:p>
            <a:pPr indent="0" lvl="0" marL="0" rtl="0" algn="l">
              <a:spcBef>
                <a:spcPts val="400"/>
              </a:spcBef>
              <a:spcAft>
                <a:spcPts val="0"/>
              </a:spcAft>
              <a:buClr>
                <a:schemeClr val="dk1"/>
              </a:buClr>
              <a:buSzPct val="78839"/>
              <a:buNone/>
            </a:pPr>
            <a:r>
              <a:rPr b="1" lang="en" sz="2663">
                <a:solidFill>
                  <a:schemeClr val="dk1"/>
                </a:solidFill>
                <a:latin typeface="Raleway"/>
                <a:ea typeface="Raleway"/>
                <a:cs typeface="Raleway"/>
                <a:sym typeface="Raleway"/>
              </a:rPr>
              <a:t>1. Свободно разпространение.</a:t>
            </a:r>
            <a:r>
              <a:rPr b="1" lang="en" sz="2300">
                <a:solidFill>
                  <a:schemeClr val="dk1"/>
                </a:solidFill>
                <a:latin typeface="Raleway"/>
                <a:ea typeface="Raleway"/>
                <a:cs typeface="Raleway"/>
                <a:sym typeface="Raleway"/>
              </a:rPr>
              <a:t> </a:t>
            </a:r>
            <a:r>
              <a:rPr lang="en" sz="2300">
                <a:latin typeface="Raleway"/>
                <a:ea typeface="Raleway"/>
                <a:cs typeface="Raleway"/>
                <a:sym typeface="Raleway"/>
              </a:rPr>
              <a:t>Лицензът, с който се разпространява програмата, не трябва по никакъв начин да забранява продажба или свободно ѝ предоставяне като компонент от друг многокомпонентен софтуер. Лицензът </a:t>
            </a:r>
            <a:r>
              <a:rPr b="1" lang="en" sz="2300">
                <a:latin typeface="Raleway"/>
                <a:ea typeface="Raleway"/>
                <a:cs typeface="Raleway"/>
                <a:sym typeface="Raleway"/>
              </a:rPr>
              <a:t>не може да налага </a:t>
            </a:r>
            <a:r>
              <a:rPr lang="en" sz="2300">
                <a:latin typeface="Raleway"/>
                <a:ea typeface="Raleway"/>
                <a:cs typeface="Raleway"/>
                <a:sym typeface="Raleway"/>
              </a:rPr>
              <a:t>плащане на роялти или други такси за авторски права, право на ползване и приходи от продажби.</a:t>
            </a:r>
            <a:endParaRPr b="1" sz="2300">
              <a:latin typeface="Raleway"/>
              <a:ea typeface="Raleway"/>
              <a:cs typeface="Raleway"/>
              <a:sym typeface="Raleway"/>
            </a:endParaRPr>
          </a:p>
          <a:p>
            <a:pPr indent="0" lvl="0" marL="0" rtl="0" algn="l">
              <a:spcBef>
                <a:spcPts val="400"/>
              </a:spcBef>
              <a:spcAft>
                <a:spcPts val="0"/>
              </a:spcAft>
              <a:buClr>
                <a:schemeClr val="dk1"/>
              </a:buClr>
              <a:buSzPct val="78839"/>
              <a:buNone/>
            </a:pPr>
            <a:r>
              <a:rPr b="1" lang="en" sz="2663">
                <a:solidFill>
                  <a:schemeClr val="dk1"/>
                </a:solidFill>
                <a:latin typeface="Raleway"/>
                <a:ea typeface="Raleway"/>
                <a:cs typeface="Raleway"/>
                <a:sym typeface="Raleway"/>
              </a:rPr>
              <a:t>2.</a:t>
            </a:r>
            <a:r>
              <a:rPr lang="en" sz="2663">
                <a:solidFill>
                  <a:schemeClr val="dk1"/>
                </a:solidFill>
                <a:latin typeface="Raleway"/>
                <a:ea typeface="Raleway"/>
                <a:cs typeface="Raleway"/>
                <a:sym typeface="Raleway"/>
              </a:rPr>
              <a:t> </a:t>
            </a:r>
            <a:r>
              <a:rPr b="1" lang="en" sz="2663">
                <a:solidFill>
                  <a:schemeClr val="dk1"/>
                </a:solidFill>
                <a:latin typeface="Raleway"/>
                <a:ea typeface="Raleway"/>
                <a:cs typeface="Raleway"/>
                <a:sym typeface="Raleway"/>
              </a:rPr>
              <a:t>Изходен (сорс) код. </a:t>
            </a:r>
            <a:r>
              <a:rPr lang="en" sz="2300">
                <a:latin typeface="Raleway"/>
                <a:ea typeface="Raleway"/>
                <a:cs typeface="Raleway"/>
                <a:sym typeface="Raleway"/>
              </a:rPr>
              <a:t>Програмата трябва да съдържа </a:t>
            </a:r>
            <a:r>
              <a:rPr b="1" lang="en" sz="2300">
                <a:latin typeface="Raleway"/>
                <a:ea typeface="Raleway"/>
                <a:cs typeface="Raleway"/>
                <a:sym typeface="Raleway"/>
              </a:rPr>
              <a:t>изходния код</a:t>
            </a:r>
            <a:r>
              <a:rPr lang="en" sz="2300">
                <a:latin typeface="Raleway"/>
                <a:ea typeface="Raleway"/>
                <a:cs typeface="Raleway"/>
                <a:sym typeface="Raleway"/>
              </a:rPr>
              <a:t> и да позволява свободното му разпространение, вкл. в компилиран вид (ако има такъв). За случаите в някакъв вид продуктът не се разпространява заедно с кода, трябва да има инструкции откъде може да се свали безплатно от Интернет.</a:t>
            </a:r>
            <a:endParaRPr sz="1500">
              <a:latin typeface="Raleway"/>
              <a:ea typeface="Raleway"/>
              <a:cs typeface="Raleway"/>
              <a:sym typeface="Raleway"/>
            </a:endParaRPr>
          </a:p>
          <a:p>
            <a:pPr indent="-260350" lvl="0" marL="304800" rtl="0" algn="l">
              <a:spcBef>
                <a:spcPts val="400"/>
              </a:spcBef>
              <a:spcAft>
                <a:spcPts val="0"/>
              </a:spcAft>
              <a:buClr>
                <a:schemeClr val="dk1"/>
              </a:buClr>
              <a:buSzPct val="86956"/>
              <a:buFont typeface="Raleway"/>
              <a:buChar char="■"/>
            </a:pPr>
            <a:r>
              <a:rPr lang="en" sz="2300">
                <a:latin typeface="Raleway"/>
                <a:ea typeface="Raleway"/>
                <a:cs typeface="Raleway"/>
                <a:sym typeface="Raleway"/>
              </a:rPr>
              <a:t>Сорс кодът следва да е в такъв вид, че всеки да може да го променя за своите цели и нужди. Доставянето на </a:t>
            </a:r>
            <a:r>
              <a:rPr b="1" lang="en" sz="2300">
                <a:latin typeface="Raleway"/>
                <a:ea typeface="Raleway"/>
                <a:cs typeface="Raleway"/>
                <a:sym typeface="Raleway"/>
              </a:rPr>
              <a:t>маскиран (обфускиран) код</a:t>
            </a:r>
            <a:r>
              <a:rPr lang="en" sz="2300">
                <a:latin typeface="Raleway"/>
                <a:ea typeface="Raleway"/>
                <a:cs typeface="Raleway"/>
                <a:sym typeface="Raleway"/>
              </a:rPr>
              <a:t> или на </a:t>
            </a:r>
            <a:r>
              <a:rPr b="1" lang="en" sz="2300">
                <a:latin typeface="Raleway"/>
                <a:ea typeface="Raleway"/>
                <a:cs typeface="Raleway"/>
                <a:sym typeface="Raleway"/>
              </a:rPr>
              <a:t>криптиран сорс код </a:t>
            </a:r>
            <a:r>
              <a:rPr lang="en" sz="2300">
                <a:latin typeface="Raleway"/>
                <a:ea typeface="Raleway"/>
                <a:cs typeface="Raleway"/>
                <a:sym typeface="Raleway"/>
              </a:rPr>
              <a:t>е недопустимо.</a:t>
            </a:r>
            <a:endParaRPr sz="2200">
              <a:latin typeface="Raleway"/>
              <a:ea typeface="Raleway"/>
              <a:cs typeface="Raleway"/>
              <a:sym typeface="Raleway"/>
            </a:endParaRPr>
          </a:p>
        </p:txBody>
      </p:sp>
      <p:sp>
        <p:nvSpPr>
          <p:cNvPr id="302" name="Google Shape;302;p37"/>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Autofit/>
          </a:bodyPr>
          <a:lstStyle/>
          <a:p>
            <a:pPr indent="0" lvl="0" marL="0" marR="0" rtl="0" algn="l">
              <a:lnSpc>
                <a:spcPct val="105000"/>
              </a:lnSpc>
              <a:spcBef>
                <a:spcPts val="0"/>
              </a:spcBef>
              <a:spcAft>
                <a:spcPts val="0"/>
              </a:spcAft>
              <a:buClr>
                <a:schemeClr val="dk1"/>
              </a:buClr>
              <a:buSzPts val="2900"/>
              <a:buFont typeface="Arial"/>
              <a:buNone/>
            </a:pPr>
            <a:r>
              <a:rPr b="0" lang="en" sz="2100">
                <a:solidFill>
                  <a:schemeClr val="accent1"/>
                </a:solidFill>
              </a:rPr>
              <a:t>Свободни лицензи</a:t>
            </a:r>
            <a:endParaRPr b="0" sz="21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2000"/>
                                        <p:tgtEl>
                                          <p:spTgt spid="30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2000"/>
                                        <p:tgtEl>
                                          <p:spTgt spid="301">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2000"/>
                                        <p:tgtEl>
                                          <p:spTgt spid="301">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2000"/>
                                        <p:tgtEl>
                                          <p:spTgt spid="3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idx="1" type="body"/>
          </p:nvPr>
        </p:nvSpPr>
        <p:spPr>
          <a:xfrm>
            <a:off x="729450" y="1853850"/>
            <a:ext cx="7688700" cy="2486100"/>
          </a:xfrm>
          <a:prstGeom prst="rect">
            <a:avLst/>
          </a:prstGeom>
          <a:noFill/>
          <a:ln>
            <a:noFill/>
          </a:ln>
        </p:spPr>
        <p:txBody>
          <a:bodyPr anchorCtr="0" anchor="t" bIns="40825" lIns="81650" spcFirstLastPara="1" rIns="81650" wrap="square" tIns="40825">
            <a:noAutofit/>
          </a:bodyPr>
          <a:lstStyle/>
          <a:p>
            <a:pPr indent="0" lvl="0" marL="0" rtl="0" algn="l">
              <a:lnSpc>
                <a:spcPct val="105000"/>
              </a:lnSpc>
              <a:spcBef>
                <a:spcPts val="0"/>
              </a:spcBef>
              <a:spcAft>
                <a:spcPts val="0"/>
              </a:spcAft>
              <a:buClr>
                <a:schemeClr val="dk1"/>
              </a:buClr>
              <a:buSzPts val="1500"/>
              <a:buFont typeface="Arial"/>
              <a:buNone/>
            </a:pPr>
            <a:r>
              <a:rPr b="1" lang="en" sz="1500">
                <a:latin typeface="Raleway"/>
                <a:ea typeface="Raleway"/>
                <a:cs typeface="Raleway"/>
                <a:sym typeface="Raleway"/>
              </a:rPr>
              <a:t>Дефиниция за софтуер с отворен код (Open Source Initiative) 1998</a:t>
            </a:r>
            <a:endParaRPr sz="1500">
              <a:latin typeface="Raleway"/>
              <a:ea typeface="Raleway"/>
              <a:cs typeface="Raleway"/>
              <a:sym typeface="Raleway"/>
            </a:endParaRPr>
          </a:p>
          <a:p>
            <a:pPr indent="0" lvl="0" marL="0" rtl="0" algn="l">
              <a:lnSpc>
                <a:spcPct val="105000"/>
              </a:lnSpc>
              <a:spcBef>
                <a:spcPts val="400"/>
              </a:spcBef>
              <a:spcAft>
                <a:spcPts val="0"/>
              </a:spcAft>
              <a:buClr>
                <a:schemeClr val="dk1"/>
              </a:buClr>
              <a:buSzPts val="1500"/>
              <a:buNone/>
            </a:pPr>
            <a:r>
              <a:rPr b="1" lang="en" sz="1500">
                <a:solidFill>
                  <a:schemeClr val="dk1"/>
                </a:solidFill>
                <a:latin typeface="Raleway"/>
                <a:ea typeface="Raleway"/>
                <a:cs typeface="Raleway"/>
                <a:sym typeface="Raleway"/>
              </a:rPr>
              <a:t>3. Допълнителни работи</a:t>
            </a:r>
            <a:r>
              <a:rPr lang="en" sz="1500">
                <a:solidFill>
                  <a:schemeClr val="dk1"/>
                </a:solidFill>
                <a:latin typeface="Raleway"/>
                <a:ea typeface="Raleway"/>
                <a:cs typeface="Raleway"/>
                <a:sym typeface="Raleway"/>
              </a:rPr>
              <a:t> /Производна творба/</a:t>
            </a:r>
            <a:r>
              <a:rPr b="1" lang="en" sz="1500">
                <a:solidFill>
                  <a:schemeClr val="dk1"/>
                </a:solidFill>
                <a:latin typeface="Raleway"/>
                <a:ea typeface="Raleway"/>
                <a:cs typeface="Raleway"/>
                <a:sym typeface="Raleway"/>
              </a:rPr>
              <a:t>.</a:t>
            </a:r>
            <a:r>
              <a:rPr lang="en" sz="1500">
                <a:solidFill>
                  <a:schemeClr val="dk1"/>
                </a:solidFill>
                <a:latin typeface="Raleway"/>
                <a:ea typeface="Raleway"/>
                <a:cs typeface="Raleway"/>
                <a:sym typeface="Raleway"/>
              </a:rPr>
              <a:t> </a:t>
            </a:r>
            <a:r>
              <a:rPr lang="en">
                <a:latin typeface="Raleway"/>
                <a:ea typeface="Raleway"/>
                <a:cs typeface="Raleway"/>
                <a:sym typeface="Raleway"/>
              </a:rPr>
              <a:t>Лицензът трябва да позволява промени на кода и дописване, както и да разрешава същите да бъдат разпространявани под същия лиценз, както е на оригиналния софтуер.</a:t>
            </a:r>
            <a:endParaRPr b="1">
              <a:latin typeface="Raleway"/>
              <a:ea typeface="Raleway"/>
              <a:cs typeface="Raleway"/>
              <a:sym typeface="Raleway"/>
            </a:endParaRPr>
          </a:p>
          <a:p>
            <a:pPr indent="0" lvl="0" marL="0" rtl="0" algn="l">
              <a:lnSpc>
                <a:spcPct val="105000"/>
              </a:lnSpc>
              <a:spcBef>
                <a:spcPts val="400"/>
              </a:spcBef>
              <a:spcAft>
                <a:spcPts val="0"/>
              </a:spcAft>
              <a:buNone/>
            </a:pPr>
            <a:r>
              <a:rPr b="1" lang="en" sz="1500">
                <a:solidFill>
                  <a:schemeClr val="dk1"/>
                </a:solidFill>
                <a:latin typeface="Raleway"/>
                <a:ea typeface="Raleway"/>
                <a:cs typeface="Raleway"/>
                <a:sym typeface="Raleway"/>
              </a:rPr>
              <a:t>4. Цялостност на авторския код. </a:t>
            </a:r>
            <a:endParaRPr b="1" sz="1500">
              <a:solidFill>
                <a:schemeClr val="dk1"/>
              </a:solidFill>
              <a:latin typeface="Raleway"/>
              <a:ea typeface="Raleway"/>
              <a:cs typeface="Raleway"/>
              <a:sym typeface="Raleway"/>
            </a:endParaRPr>
          </a:p>
          <a:p>
            <a:pPr indent="-158750" lvl="0" marL="177800" rtl="0" algn="l">
              <a:lnSpc>
                <a:spcPct val="105000"/>
              </a:lnSpc>
              <a:spcBef>
                <a:spcPts val="400"/>
              </a:spcBef>
              <a:spcAft>
                <a:spcPts val="0"/>
              </a:spcAft>
              <a:buClr>
                <a:schemeClr val="dk1"/>
              </a:buClr>
              <a:buSzPts val="1100"/>
              <a:buFont typeface="Raleway"/>
              <a:buChar char="■"/>
            </a:pPr>
            <a:r>
              <a:rPr lang="en">
                <a:latin typeface="Raleway"/>
                <a:ea typeface="Raleway"/>
                <a:cs typeface="Raleway"/>
                <a:sym typeface="Raleway"/>
              </a:rPr>
              <a:t>Лицензът може да забранява разпространение на сорс код в модифициран вид само когато лицензът позволява добавяне заедно със сорс кода на пач файлове с цел модифициране на програмата по време на изпълнение ѝ (компилиране) </a:t>
            </a:r>
            <a:endParaRPr>
              <a:latin typeface="Raleway"/>
              <a:ea typeface="Raleway"/>
              <a:cs typeface="Raleway"/>
              <a:sym typeface="Raleway"/>
            </a:endParaRPr>
          </a:p>
          <a:p>
            <a:pPr indent="-158750" lvl="0" marL="177800" rtl="0" algn="l">
              <a:lnSpc>
                <a:spcPct val="105000"/>
              </a:lnSpc>
              <a:spcBef>
                <a:spcPts val="0"/>
              </a:spcBef>
              <a:spcAft>
                <a:spcPts val="0"/>
              </a:spcAft>
              <a:buClr>
                <a:schemeClr val="dk1"/>
              </a:buClr>
              <a:buSzPts val="1100"/>
              <a:buFont typeface="Raleway"/>
              <a:buChar char="■"/>
            </a:pPr>
            <a:r>
              <a:rPr lang="en">
                <a:latin typeface="Raleway"/>
                <a:ea typeface="Raleway"/>
                <a:cs typeface="Raleway"/>
                <a:sym typeface="Raleway"/>
              </a:rPr>
              <a:t>Лицензът следва още да позволява разпространение на софтуера, създаден по този начин </a:t>
            </a:r>
            <a:endParaRPr>
              <a:latin typeface="Raleway"/>
              <a:ea typeface="Raleway"/>
              <a:cs typeface="Raleway"/>
              <a:sym typeface="Raleway"/>
            </a:endParaRPr>
          </a:p>
          <a:p>
            <a:pPr indent="-158750" lvl="0" marL="177800" rtl="0" algn="l">
              <a:lnSpc>
                <a:spcPct val="105000"/>
              </a:lnSpc>
              <a:spcBef>
                <a:spcPts val="0"/>
              </a:spcBef>
              <a:spcAft>
                <a:spcPts val="0"/>
              </a:spcAft>
              <a:buClr>
                <a:schemeClr val="dk1"/>
              </a:buClr>
              <a:buSzPts val="1100"/>
              <a:buFont typeface="Raleway"/>
              <a:buChar char="■"/>
            </a:pPr>
            <a:r>
              <a:rPr lang="en">
                <a:latin typeface="Raleway"/>
                <a:ea typeface="Raleway"/>
                <a:cs typeface="Raleway"/>
                <a:sym typeface="Raleway"/>
              </a:rPr>
              <a:t>Лицензът може да изисква версия с дописания код да носи различно име или ID номер от този на оригиналния продукт</a:t>
            </a:r>
            <a:endParaRPr sz="900">
              <a:latin typeface="Raleway"/>
              <a:ea typeface="Raleway"/>
              <a:cs typeface="Raleway"/>
              <a:sym typeface="Raleway"/>
            </a:endParaRPr>
          </a:p>
          <a:p>
            <a:pPr indent="-177800" lvl="0" marL="304800" rtl="0" algn="l">
              <a:lnSpc>
                <a:spcPct val="105000"/>
              </a:lnSpc>
              <a:spcBef>
                <a:spcPts val="400"/>
              </a:spcBef>
              <a:spcAft>
                <a:spcPts val="1200"/>
              </a:spcAft>
              <a:buClr>
                <a:schemeClr val="dk1"/>
              </a:buClr>
              <a:buSzPts val="1700"/>
              <a:buNone/>
            </a:pPr>
            <a:r>
              <a:t/>
            </a:r>
            <a:endParaRPr sz="1700"/>
          </a:p>
        </p:txBody>
      </p:sp>
      <p:sp>
        <p:nvSpPr>
          <p:cNvPr id="308" name="Google Shape;308;p38"/>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marR="0" rtl="0" algn="l">
              <a:lnSpc>
                <a:spcPct val="105000"/>
              </a:lnSpc>
              <a:spcBef>
                <a:spcPts val="0"/>
              </a:spcBef>
              <a:spcAft>
                <a:spcPts val="0"/>
              </a:spcAft>
              <a:buClr>
                <a:schemeClr val="dk1"/>
              </a:buClr>
              <a:buSzPts val="2900"/>
              <a:buFont typeface="Arial"/>
              <a:buNone/>
            </a:pPr>
            <a:r>
              <a:rPr b="0" lang="en" sz="2100">
                <a:solidFill>
                  <a:schemeClr val="accent1"/>
                </a:solidFill>
              </a:rPr>
              <a:t>Свободни лицензи</a:t>
            </a:r>
            <a:endParaRPr b="0" sz="21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animEffect filter="fade" transition="in">
                                      <p:cBhvr>
                                        <p:cTn dur="2000"/>
                                        <p:tgtEl>
                                          <p:spTgt spid="30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animEffect filter="fade" transition="in">
                                      <p:cBhvr>
                                        <p:cTn dur="2000"/>
                                        <p:tgtEl>
                                          <p:spTgt spid="307">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animEffect filter="fade" transition="in">
                                      <p:cBhvr>
                                        <p:cTn dur="2000"/>
                                        <p:tgtEl>
                                          <p:spTgt spid="307">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07">
                                            <p:txEl>
                                              <p:pRg end="3" st="3"/>
                                            </p:txEl>
                                          </p:spTgt>
                                        </p:tgtEl>
                                        <p:attrNameLst>
                                          <p:attrName>style.visibility</p:attrName>
                                        </p:attrNameLst>
                                      </p:cBhvr>
                                      <p:to>
                                        <p:strVal val="visible"/>
                                      </p:to>
                                    </p:set>
                                    <p:animEffect filter="fade" transition="in">
                                      <p:cBhvr>
                                        <p:cTn dur="2000"/>
                                        <p:tgtEl>
                                          <p:spTgt spid="307">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07">
                                            <p:txEl>
                                              <p:pRg end="4" st="4"/>
                                            </p:txEl>
                                          </p:spTgt>
                                        </p:tgtEl>
                                        <p:attrNameLst>
                                          <p:attrName>style.visibility</p:attrName>
                                        </p:attrNameLst>
                                      </p:cBhvr>
                                      <p:to>
                                        <p:strVal val="visible"/>
                                      </p:to>
                                    </p:set>
                                    <p:animEffect filter="fade" transition="in">
                                      <p:cBhvr>
                                        <p:cTn dur="2000"/>
                                        <p:tgtEl>
                                          <p:spTgt spid="307">
                                            <p:txEl>
                                              <p:pRg end="4" st="4"/>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07">
                                            <p:txEl>
                                              <p:pRg end="5" st="5"/>
                                            </p:txEl>
                                          </p:spTgt>
                                        </p:tgtEl>
                                        <p:attrNameLst>
                                          <p:attrName>style.visibility</p:attrName>
                                        </p:attrNameLst>
                                      </p:cBhvr>
                                      <p:to>
                                        <p:strVal val="visible"/>
                                      </p:to>
                                    </p:set>
                                    <p:animEffect filter="fade" transition="in">
                                      <p:cBhvr>
                                        <p:cTn dur="2000"/>
                                        <p:tgtEl>
                                          <p:spTgt spid="307">
                                            <p:txEl>
                                              <p:pRg end="5" st="5"/>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307">
                                            <p:txEl>
                                              <p:pRg end="6" st="6"/>
                                            </p:txEl>
                                          </p:spTgt>
                                        </p:tgtEl>
                                        <p:attrNameLst>
                                          <p:attrName>style.visibility</p:attrName>
                                        </p:attrNameLst>
                                      </p:cBhvr>
                                      <p:to>
                                        <p:strVal val="visible"/>
                                      </p:to>
                                    </p:set>
                                    <p:animEffect filter="fade" transition="in">
                                      <p:cBhvr>
                                        <p:cTn dur="2000"/>
                                        <p:tgtEl>
                                          <p:spTgt spid="30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idx="1" type="body"/>
          </p:nvPr>
        </p:nvSpPr>
        <p:spPr>
          <a:xfrm>
            <a:off x="729450" y="1915300"/>
            <a:ext cx="7688700" cy="2424600"/>
          </a:xfrm>
          <a:prstGeom prst="rect">
            <a:avLst/>
          </a:prstGeom>
          <a:noFill/>
          <a:ln>
            <a:noFill/>
          </a:ln>
        </p:spPr>
        <p:txBody>
          <a:bodyPr anchorCtr="0" anchor="t" bIns="40825" lIns="81650" spcFirstLastPara="1" rIns="81650" wrap="square" tIns="40825">
            <a:normAutofit fontScale="92500" lnSpcReduction="10000"/>
          </a:bodyPr>
          <a:lstStyle/>
          <a:p>
            <a:pPr indent="0" lvl="0" marL="0" rtl="0" algn="l">
              <a:lnSpc>
                <a:spcPct val="95000"/>
              </a:lnSpc>
              <a:spcBef>
                <a:spcPts val="0"/>
              </a:spcBef>
              <a:spcAft>
                <a:spcPts val="0"/>
              </a:spcAft>
              <a:buClr>
                <a:schemeClr val="dk1"/>
              </a:buClr>
              <a:buSzPct val="106389"/>
              <a:buNone/>
            </a:pPr>
            <a:r>
              <a:rPr b="1" lang="en" sz="1691">
                <a:latin typeface="Raleway"/>
                <a:ea typeface="Raleway"/>
                <a:cs typeface="Raleway"/>
                <a:sym typeface="Raleway"/>
              </a:rPr>
              <a:t>Дефиниция за софтуер с отворен код (Open Source Initiative) 1998</a:t>
            </a:r>
            <a:endParaRPr sz="1691">
              <a:latin typeface="Raleway"/>
              <a:ea typeface="Raleway"/>
              <a:cs typeface="Raleway"/>
              <a:sym typeface="Raleway"/>
            </a:endParaRPr>
          </a:p>
          <a:p>
            <a:pPr indent="0" lvl="0" marL="0" rtl="0" algn="l">
              <a:lnSpc>
                <a:spcPct val="95000"/>
              </a:lnSpc>
              <a:spcBef>
                <a:spcPts val="400"/>
              </a:spcBef>
              <a:spcAft>
                <a:spcPts val="0"/>
              </a:spcAft>
              <a:buClr>
                <a:schemeClr val="dk1"/>
              </a:buClr>
              <a:buSzPct val="112500"/>
              <a:buNone/>
            </a:pPr>
            <a:r>
              <a:t/>
            </a:r>
            <a:endParaRPr b="1" sz="1600">
              <a:latin typeface="Raleway"/>
              <a:ea typeface="Raleway"/>
              <a:cs typeface="Raleway"/>
              <a:sym typeface="Raleway"/>
            </a:endParaRPr>
          </a:p>
          <a:p>
            <a:pPr indent="0" lvl="0" marL="0" marR="0" rtl="0" algn="l">
              <a:lnSpc>
                <a:spcPct val="105000"/>
              </a:lnSpc>
              <a:spcBef>
                <a:spcPts val="400"/>
              </a:spcBef>
              <a:spcAft>
                <a:spcPts val="0"/>
              </a:spcAft>
              <a:buClr>
                <a:schemeClr val="dk1"/>
              </a:buClr>
              <a:buSzPct val="94227"/>
              <a:buFont typeface="Arial"/>
              <a:buNone/>
            </a:pPr>
            <a:r>
              <a:rPr b="1" lang="en" sz="1591">
                <a:solidFill>
                  <a:schemeClr val="dk1"/>
                </a:solidFill>
                <a:latin typeface="Raleway"/>
                <a:ea typeface="Raleway"/>
                <a:cs typeface="Raleway"/>
                <a:sym typeface="Raleway"/>
              </a:rPr>
              <a:t>5. Без дискриминация на лица или групи.</a:t>
            </a:r>
            <a:r>
              <a:rPr lang="en" sz="1591">
                <a:solidFill>
                  <a:schemeClr val="dk1"/>
                </a:solidFill>
                <a:latin typeface="Raleway"/>
                <a:ea typeface="Raleway"/>
                <a:cs typeface="Raleway"/>
                <a:sym typeface="Raleway"/>
              </a:rPr>
              <a:t> </a:t>
            </a:r>
            <a:r>
              <a:rPr lang="en" sz="1491">
                <a:latin typeface="Raleway"/>
                <a:ea typeface="Raleway"/>
                <a:cs typeface="Raleway"/>
                <a:sym typeface="Raleway"/>
              </a:rPr>
              <a:t>Лицензът не може да дискриминира хора</a:t>
            </a:r>
            <a:r>
              <a:rPr lang="en" sz="1400">
                <a:latin typeface="Raleway"/>
                <a:ea typeface="Raleway"/>
                <a:cs typeface="Raleway"/>
                <a:sym typeface="Raleway"/>
              </a:rPr>
              <a:t> </a:t>
            </a:r>
            <a:r>
              <a:rPr lang="en" sz="1491">
                <a:latin typeface="Raleway"/>
                <a:ea typeface="Raleway"/>
                <a:cs typeface="Raleway"/>
                <a:sym typeface="Raleway"/>
              </a:rPr>
              <a:t>или социални прослойки.</a:t>
            </a:r>
            <a:endParaRPr b="1" sz="1491">
              <a:latin typeface="Raleway"/>
              <a:ea typeface="Raleway"/>
              <a:cs typeface="Raleway"/>
              <a:sym typeface="Raleway"/>
            </a:endParaRPr>
          </a:p>
          <a:p>
            <a:pPr indent="0" lvl="0" marL="0" marR="0" rtl="0" algn="l">
              <a:lnSpc>
                <a:spcPct val="105000"/>
              </a:lnSpc>
              <a:spcBef>
                <a:spcPts val="400"/>
              </a:spcBef>
              <a:spcAft>
                <a:spcPts val="0"/>
              </a:spcAft>
              <a:buClr>
                <a:schemeClr val="dk1"/>
              </a:buClr>
              <a:buSzPct val="94227"/>
              <a:buFont typeface="Arial"/>
              <a:buNone/>
            </a:pPr>
            <a:r>
              <a:rPr b="1" lang="en" sz="1591">
                <a:solidFill>
                  <a:schemeClr val="dk1"/>
                </a:solidFill>
                <a:latin typeface="Raleway"/>
                <a:ea typeface="Raleway"/>
                <a:cs typeface="Raleway"/>
                <a:sym typeface="Raleway"/>
              </a:rPr>
              <a:t>6. Без дискриминация на области на приложение.</a:t>
            </a:r>
            <a:r>
              <a:rPr lang="en" sz="1491">
                <a:latin typeface="Raleway"/>
                <a:ea typeface="Raleway"/>
                <a:cs typeface="Raleway"/>
                <a:sym typeface="Raleway"/>
              </a:rPr>
              <a:t> Лицензът не може да ограничава ползване на програмата за определени области. Така например не може да ограничава ползването на софтуера </a:t>
            </a:r>
            <a:r>
              <a:rPr lang="en" sz="1491" u="sng">
                <a:latin typeface="Raleway"/>
                <a:ea typeface="Raleway"/>
                <a:cs typeface="Raleway"/>
                <a:sym typeface="Raleway"/>
              </a:rPr>
              <a:t>само за търговски дейности или само за генно инженерство</a:t>
            </a:r>
            <a:endParaRPr sz="1091">
              <a:latin typeface="Raleway"/>
              <a:ea typeface="Raleway"/>
              <a:cs typeface="Raleway"/>
              <a:sym typeface="Raleway"/>
            </a:endParaRPr>
          </a:p>
          <a:p>
            <a:pPr indent="0" lvl="0" marL="0" marR="0" rtl="0" algn="l">
              <a:lnSpc>
                <a:spcPct val="105000"/>
              </a:lnSpc>
              <a:spcBef>
                <a:spcPts val="400"/>
              </a:spcBef>
              <a:spcAft>
                <a:spcPts val="0"/>
              </a:spcAft>
              <a:buClr>
                <a:schemeClr val="dk1"/>
              </a:buClr>
              <a:buSzPct val="94227"/>
              <a:buFont typeface="Arial"/>
              <a:buNone/>
            </a:pPr>
            <a:r>
              <a:rPr b="1" lang="en" sz="1591">
                <a:solidFill>
                  <a:schemeClr val="dk1"/>
                </a:solidFill>
                <a:latin typeface="Raleway"/>
                <a:ea typeface="Raleway"/>
                <a:cs typeface="Raleway"/>
                <a:sym typeface="Raleway"/>
              </a:rPr>
              <a:t>7.</a:t>
            </a:r>
            <a:r>
              <a:rPr lang="en" sz="1491">
                <a:latin typeface="Raleway"/>
                <a:ea typeface="Raleway"/>
                <a:cs typeface="Raleway"/>
                <a:sym typeface="Raleway"/>
              </a:rPr>
              <a:t> </a:t>
            </a:r>
            <a:r>
              <a:rPr b="1" lang="en" sz="1591">
                <a:solidFill>
                  <a:schemeClr val="dk1"/>
                </a:solidFill>
                <a:latin typeface="Raleway"/>
                <a:ea typeface="Raleway"/>
                <a:cs typeface="Raleway"/>
                <a:sym typeface="Raleway"/>
              </a:rPr>
              <a:t>Разпространение на лиценза. </a:t>
            </a:r>
            <a:r>
              <a:rPr lang="en" sz="1491">
                <a:latin typeface="Raleway"/>
                <a:ea typeface="Raleway"/>
                <a:cs typeface="Raleway"/>
                <a:sym typeface="Raleway"/>
              </a:rPr>
              <a:t>Правата, зададени за всяка програма, следва да</a:t>
            </a:r>
            <a:r>
              <a:rPr b="1" lang="en" sz="1800">
                <a:latin typeface="Raleway"/>
                <a:ea typeface="Raleway"/>
                <a:cs typeface="Raleway"/>
                <a:sym typeface="Raleway"/>
              </a:rPr>
              <a:t> </a:t>
            </a:r>
            <a:r>
              <a:rPr lang="en" sz="1491">
                <a:latin typeface="Raleway"/>
                <a:ea typeface="Raleway"/>
                <a:cs typeface="Raleway"/>
                <a:sym typeface="Raleway"/>
              </a:rPr>
              <a:t>са задължителни за всички, които я ползват, без необходимост от допълнителни лицензи.</a:t>
            </a:r>
            <a:endParaRPr sz="1091">
              <a:latin typeface="Raleway"/>
              <a:ea typeface="Raleway"/>
              <a:cs typeface="Raleway"/>
              <a:sym typeface="Raleway"/>
            </a:endParaRPr>
          </a:p>
        </p:txBody>
      </p:sp>
      <p:sp>
        <p:nvSpPr>
          <p:cNvPr id="314" name="Google Shape;314;p39"/>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marR="0" rtl="0" algn="l">
              <a:lnSpc>
                <a:spcPct val="105000"/>
              </a:lnSpc>
              <a:spcBef>
                <a:spcPts val="0"/>
              </a:spcBef>
              <a:spcAft>
                <a:spcPts val="0"/>
              </a:spcAft>
              <a:buClr>
                <a:schemeClr val="dk1"/>
              </a:buClr>
              <a:buSzPts val="2900"/>
              <a:buFont typeface="Arial"/>
              <a:buNone/>
            </a:pPr>
            <a:r>
              <a:rPr b="0" lang="en" sz="2100">
                <a:solidFill>
                  <a:schemeClr val="accent1"/>
                </a:solidFill>
              </a:rPr>
              <a:t>Свободни лицензи</a:t>
            </a:r>
            <a:endParaRPr b="0" sz="21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animEffect filter="fade" transition="in">
                                      <p:cBhvr>
                                        <p:cTn dur="2000"/>
                                        <p:tgtEl>
                                          <p:spTgt spid="31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animEffect filter="fade" transition="in">
                                      <p:cBhvr>
                                        <p:cTn dur="2000"/>
                                        <p:tgtEl>
                                          <p:spTgt spid="313">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animEffect filter="fade" transition="in">
                                      <p:cBhvr>
                                        <p:cTn dur="2000"/>
                                        <p:tgtEl>
                                          <p:spTgt spid="313">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animEffect filter="fade" transition="in">
                                      <p:cBhvr>
                                        <p:cTn dur="2000"/>
                                        <p:tgtEl>
                                          <p:spTgt spid="313">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13">
                                            <p:txEl>
                                              <p:pRg end="4" st="4"/>
                                            </p:txEl>
                                          </p:spTgt>
                                        </p:tgtEl>
                                        <p:attrNameLst>
                                          <p:attrName>style.visibility</p:attrName>
                                        </p:attrNameLst>
                                      </p:cBhvr>
                                      <p:to>
                                        <p:strVal val="visible"/>
                                      </p:to>
                                    </p:set>
                                    <p:animEffect filter="fade" transition="in">
                                      <p:cBhvr>
                                        <p:cTn dur="2000"/>
                                        <p:tgtEl>
                                          <p:spTgt spid="31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idx="1" type="body"/>
          </p:nvPr>
        </p:nvSpPr>
        <p:spPr>
          <a:xfrm>
            <a:off x="729450" y="1812325"/>
            <a:ext cx="7688700" cy="2527800"/>
          </a:xfrm>
          <a:prstGeom prst="rect">
            <a:avLst/>
          </a:prstGeom>
          <a:noFill/>
          <a:ln>
            <a:noFill/>
          </a:ln>
        </p:spPr>
        <p:txBody>
          <a:bodyPr anchorCtr="0" anchor="t" bIns="40825" lIns="81650" spcFirstLastPara="1" rIns="81650" wrap="square" tIns="40825">
            <a:noAutofit/>
          </a:bodyPr>
          <a:lstStyle/>
          <a:p>
            <a:pPr indent="0" lvl="0" marL="0" rtl="0" algn="l">
              <a:lnSpc>
                <a:spcPct val="95000"/>
              </a:lnSpc>
              <a:spcBef>
                <a:spcPts val="0"/>
              </a:spcBef>
              <a:spcAft>
                <a:spcPts val="0"/>
              </a:spcAft>
              <a:buClr>
                <a:schemeClr val="dk1"/>
              </a:buClr>
              <a:buSzPts val="2300"/>
              <a:buNone/>
            </a:pPr>
            <a:r>
              <a:rPr b="1" lang="en" sz="1600">
                <a:latin typeface="Raleway"/>
                <a:ea typeface="Raleway"/>
                <a:cs typeface="Raleway"/>
                <a:sym typeface="Raleway"/>
              </a:rPr>
              <a:t>Дефиниция за софтуер с отворен код (Open Source Initiative) 1998</a:t>
            </a:r>
            <a:endParaRPr b="1" sz="1600">
              <a:latin typeface="Raleway"/>
              <a:ea typeface="Raleway"/>
              <a:cs typeface="Raleway"/>
              <a:sym typeface="Raleway"/>
            </a:endParaRPr>
          </a:p>
          <a:p>
            <a:pPr indent="0" lvl="0" marL="0" rtl="0" algn="l">
              <a:lnSpc>
                <a:spcPct val="95000"/>
              </a:lnSpc>
              <a:spcBef>
                <a:spcPts val="0"/>
              </a:spcBef>
              <a:spcAft>
                <a:spcPts val="0"/>
              </a:spcAft>
              <a:buClr>
                <a:schemeClr val="dk1"/>
              </a:buClr>
              <a:buSzPts val="2300"/>
              <a:buFont typeface="Arial"/>
              <a:buNone/>
            </a:pPr>
            <a:r>
              <a:t/>
            </a:r>
            <a:endParaRPr b="1" sz="1600">
              <a:latin typeface="Raleway"/>
              <a:ea typeface="Raleway"/>
              <a:cs typeface="Raleway"/>
              <a:sym typeface="Raleway"/>
            </a:endParaRPr>
          </a:p>
          <a:p>
            <a:pPr indent="0" lvl="0" marL="0" rtl="0" algn="l">
              <a:lnSpc>
                <a:spcPct val="95000"/>
              </a:lnSpc>
              <a:spcBef>
                <a:spcPts val="0"/>
              </a:spcBef>
              <a:spcAft>
                <a:spcPts val="0"/>
              </a:spcAft>
              <a:buClr>
                <a:schemeClr val="dk1"/>
              </a:buClr>
              <a:buSzPts val="2300"/>
              <a:buFont typeface="Arial"/>
              <a:buNone/>
            </a:pPr>
            <a:r>
              <a:rPr b="1" lang="en" sz="1500">
                <a:solidFill>
                  <a:schemeClr val="dk1"/>
                </a:solidFill>
                <a:latin typeface="Raleway"/>
                <a:ea typeface="Raleway"/>
                <a:cs typeface="Raleway"/>
                <a:sym typeface="Raleway"/>
              </a:rPr>
              <a:t>8. Лицензът не може да важи за определен продукт.</a:t>
            </a:r>
            <a:r>
              <a:rPr lang="en" sz="1400">
                <a:latin typeface="Raleway"/>
                <a:ea typeface="Raleway"/>
                <a:cs typeface="Raleway"/>
                <a:sym typeface="Raleway"/>
              </a:rPr>
              <a:t> Правата, които предоставя лицензът, не може да зависят от това, дали програмата принадлежи към определено линукс дистро или не. Ако се извади от дистрото или се разпространява отделно, всички нейни части остават подвластни на условията от лиценза на оригиналното дистро.</a:t>
            </a:r>
            <a:endParaRPr b="1" sz="1400">
              <a:latin typeface="Raleway"/>
              <a:ea typeface="Raleway"/>
              <a:cs typeface="Raleway"/>
              <a:sym typeface="Raleway"/>
            </a:endParaRPr>
          </a:p>
          <a:p>
            <a:pPr indent="0" lvl="0" marL="0" rtl="0" algn="l">
              <a:lnSpc>
                <a:spcPct val="95000"/>
              </a:lnSpc>
              <a:spcBef>
                <a:spcPts val="0"/>
              </a:spcBef>
              <a:spcAft>
                <a:spcPts val="0"/>
              </a:spcAft>
              <a:buClr>
                <a:schemeClr val="dk1"/>
              </a:buClr>
              <a:buSzPts val="2300"/>
              <a:buFont typeface="Arial"/>
              <a:buNone/>
            </a:pPr>
            <a:r>
              <a:rPr b="1" lang="en" sz="1500">
                <a:solidFill>
                  <a:schemeClr val="dk1"/>
                </a:solidFill>
                <a:latin typeface="Raleway"/>
                <a:ea typeface="Raleway"/>
                <a:cs typeface="Raleway"/>
                <a:sym typeface="Raleway"/>
              </a:rPr>
              <a:t>9. Лицензът не може да ограничава друг софтуер. </a:t>
            </a:r>
            <a:r>
              <a:rPr lang="en" sz="1400">
                <a:latin typeface="Raleway"/>
                <a:ea typeface="Raleway"/>
                <a:cs typeface="Raleway"/>
                <a:sym typeface="Raleway"/>
              </a:rPr>
              <a:t>Лицензът не следва да налага ограничения върху друг софтуер, който се разпространява заедно с лицензирания. Така например лицензът не може да изисква всички останали програми от едно дистро или пакет да бъдат също с отворен код.</a:t>
            </a:r>
            <a:endParaRPr sz="1400">
              <a:latin typeface="Raleway"/>
              <a:ea typeface="Raleway"/>
              <a:cs typeface="Raleway"/>
              <a:sym typeface="Raleway"/>
            </a:endParaRPr>
          </a:p>
          <a:p>
            <a:pPr indent="0" lvl="0" marL="0" rtl="0" algn="l">
              <a:lnSpc>
                <a:spcPct val="95000"/>
              </a:lnSpc>
              <a:spcBef>
                <a:spcPts val="0"/>
              </a:spcBef>
              <a:spcAft>
                <a:spcPts val="0"/>
              </a:spcAft>
              <a:buClr>
                <a:schemeClr val="dk1"/>
              </a:buClr>
              <a:buSzPts val="2300"/>
              <a:buFont typeface="Arial"/>
              <a:buNone/>
            </a:pPr>
            <a:r>
              <a:rPr b="1" lang="en" sz="1500">
                <a:solidFill>
                  <a:schemeClr val="dk1"/>
                </a:solidFill>
                <a:latin typeface="Raleway"/>
                <a:ea typeface="Raleway"/>
                <a:cs typeface="Raleway"/>
                <a:sym typeface="Raleway"/>
              </a:rPr>
              <a:t>10. Лицензът трябва да е технологично независим.</a:t>
            </a:r>
            <a:r>
              <a:rPr lang="en" sz="1400">
                <a:latin typeface="Raleway"/>
                <a:ea typeface="Raleway"/>
                <a:cs typeface="Raleway"/>
                <a:sym typeface="Raleway"/>
              </a:rPr>
              <a:t> Никоя клауза на лиценза не може да касае конкретна технология или даден тип интерфейс</a:t>
            </a:r>
            <a:r>
              <a:rPr lang="en" sz="1500">
                <a:latin typeface="Raleway"/>
                <a:ea typeface="Raleway"/>
                <a:cs typeface="Raleway"/>
                <a:sym typeface="Raleway"/>
              </a:rPr>
              <a:t>.</a:t>
            </a:r>
            <a:endParaRPr sz="1500">
              <a:latin typeface="Raleway"/>
              <a:ea typeface="Raleway"/>
              <a:cs typeface="Raleway"/>
              <a:sym typeface="Raleway"/>
            </a:endParaRPr>
          </a:p>
        </p:txBody>
      </p:sp>
      <p:sp>
        <p:nvSpPr>
          <p:cNvPr id="320" name="Google Shape;320;p40"/>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marR="0" rtl="0" algn="l">
              <a:lnSpc>
                <a:spcPct val="105000"/>
              </a:lnSpc>
              <a:spcBef>
                <a:spcPts val="0"/>
              </a:spcBef>
              <a:spcAft>
                <a:spcPts val="0"/>
              </a:spcAft>
              <a:buClr>
                <a:schemeClr val="dk1"/>
              </a:buClr>
              <a:buSzPts val="2900"/>
              <a:buFont typeface="Arial"/>
              <a:buNone/>
            </a:pPr>
            <a:r>
              <a:rPr b="0" lang="en" sz="2100">
                <a:solidFill>
                  <a:schemeClr val="accent1"/>
                </a:solidFill>
              </a:rPr>
              <a:t>Свободни лицензи</a:t>
            </a:r>
            <a:endParaRPr b="0" sz="21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animEffect filter="fade" transition="in">
                                      <p:cBhvr>
                                        <p:cTn dur="2000"/>
                                        <p:tgtEl>
                                          <p:spTgt spid="319">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animEffect filter="fade" transition="in">
                                      <p:cBhvr>
                                        <p:cTn dur="2000"/>
                                        <p:tgtEl>
                                          <p:spTgt spid="319">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animEffect filter="fade" transition="in">
                                      <p:cBhvr>
                                        <p:cTn dur="2000"/>
                                        <p:tgtEl>
                                          <p:spTgt spid="319">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9">
                                            <p:txEl>
                                              <p:pRg end="3" st="3"/>
                                            </p:txEl>
                                          </p:spTgt>
                                        </p:tgtEl>
                                        <p:attrNameLst>
                                          <p:attrName>style.visibility</p:attrName>
                                        </p:attrNameLst>
                                      </p:cBhvr>
                                      <p:to>
                                        <p:strVal val="visible"/>
                                      </p:to>
                                    </p:set>
                                    <p:animEffect filter="fade" transition="in">
                                      <p:cBhvr>
                                        <p:cTn dur="2000"/>
                                        <p:tgtEl>
                                          <p:spTgt spid="319">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19">
                                            <p:txEl>
                                              <p:pRg end="4" st="4"/>
                                            </p:txEl>
                                          </p:spTgt>
                                        </p:tgtEl>
                                        <p:attrNameLst>
                                          <p:attrName>style.visibility</p:attrName>
                                        </p:attrNameLst>
                                      </p:cBhvr>
                                      <p:to>
                                        <p:strVal val="visible"/>
                                      </p:to>
                                    </p:set>
                                    <p:animEffect filter="fade" transition="in">
                                      <p:cBhvr>
                                        <p:cTn dur="2000"/>
                                        <p:tgtEl>
                                          <p:spTgt spid="31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idx="1" type="body"/>
          </p:nvPr>
        </p:nvSpPr>
        <p:spPr>
          <a:xfrm>
            <a:off x="729450" y="1853850"/>
            <a:ext cx="7688700" cy="2486100"/>
          </a:xfrm>
          <a:prstGeom prst="rect">
            <a:avLst/>
          </a:prstGeom>
          <a:noFill/>
          <a:ln>
            <a:noFill/>
          </a:ln>
        </p:spPr>
        <p:txBody>
          <a:bodyPr anchorCtr="0" anchor="t" bIns="40825" lIns="81650" spcFirstLastPara="1" rIns="81650" wrap="square" tIns="40825">
            <a:noAutofit/>
          </a:bodyPr>
          <a:lstStyle/>
          <a:p>
            <a:pPr indent="0" lvl="0" marL="0" rtl="0" algn="l">
              <a:lnSpc>
                <a:spcPct val="95000"/>
              </a:lnSpc>
              <a:spcBef>
                <a:spcPts val="0"/>
              </a:spcBef>
              <a:spcAft>
                <a:spcPts val="0"/>
              </a:spcAft>
              <a:buClr>
                <a:schemeClr val="dk1"/>
              </a:buClr>
              <a:buSzPts val="2300"/>
              <a:buNone/>
            </a:pPr>
            <a:r>
              <a:t/>
            </a:r>
            <a:endParaRPr sz="1800">
              <a:latin typeface="Raleway"/>
              <a:ea typeface="Raleway"/>
              <a:cs typeface="Raleway"/>
              <a:sym typeface="Raleway"/>
            </a:endParaRPr>
          </a:p>
          <a:p>
            <a:pPr indent="-196850" lvl="0" marL="342900" rtl="0" algn="l">
              <a:lnSpc>
                <a:spcPct val="95000"/>
              </a:lnSpc>
              <a:spcBef>
                <a:spcPts val="0"/>
              </a:spcBef>
              <a:spcAft>
                <a:spcPts val="0"/>
              </a:spcAft>
              <a:buSzPts val="1700"/>
              <a:buFont typeface="Raleway"/>
              <a:buChar char="●"/>
            </a:pPr>
            <a:r>
              <a:rPr lang="en" sz="1700">
                <a:highlight>
                  <a:schemeClr val="lt1"/>
                </a:highlight>
                <a:latin typeface="Raleway"/>
                <a:ea typeface="Raleway"/>
                <a:cs typeface="Raleway"/>
                <a:sym typeface="Raleway"/>
              </a:rPr>
              <a:t>границата на свободата</a:t>
            </a:r>
            <a:endParaRPr sz="1700">
              <a:highlight>
                <a:schemeClr val="lt1"/>
              </a:highlight>
              <a:latin typeface="Raleway"/>
              <a:ea typeface="Raleway"/>
              <a:cs typeface="Raleway"/>
              <a:sym typeface="Raleway"/>
            </a:endParaRPr>
          </a:p>
          <a:p>
            <a:pPr indent="0" lvl="0" marL="342900" rtl="0" algn="l">
              <a:lnSpc>
                <a:spcPct val="95000"/>
              </a:lnSpc>
              <a:spcBef>
                <a:spcPts val="0"/>
              </a:spcBef>
              <a:spcAft>
                <a:spcPts val="0"/>
              </a:spcAft>
              <a:buNone/>
            </a:pPr>
            <a:r>
              <a:t/>
            </a:r>
            <a:endParaRPr sz="1700">
              <a:latin typeface="Raleway"/>
              <a:ea typeface="Raleway"/>
              <a:cs typeface="Raleway"/>
              <a:sym typeface="Raleway"/>
            </a:endParaRPr>
          </a:p>
          <a:p>
            <a:pPr indent="-196850" lvl="0" marL="342900" rtl="0" algn="l">
              <a:lnSpc>
                <a:spcPct val="95000"/>
              </a:lnSpc>
              <a:spcBef>
                <a:spcPts val="0"/>
              </a:spcBef>
              <a:spcAft>
                <a:spcPts val="0"/>
              </a:spcAft>
              <a:buSzPts val="1700"/>
              <a:buFont typeface="Raleway"/>
              <a:buChar char="●"/>
            </a:pPr>
            <a:r>
              <a:rPr lang="en" sz="1700">
                <a:latin typeface="Raleway"/>
                <a:ea typeface="Raleway"/>
                <a:cs typeface="Raleway"/>
                <a:sym typeface="Raleway"/>
              </a:rPr>
              <a:t>Open Source Initiative vs. Mongo DB</a:t>
            </a:r>
            <a:endParaRPr sz="1700">
              <a:latin typeface="Raleway"/>
              <a:ea typeface="Raleway"/>
              <a:cs typeface="Raleway"/>
              <a:sym typeface="Raleway"/>
            </a:endParaRPr>
          </a:p>
          <a:p>
            <a:pPr indent="0" lvl="0" marL="342900" marR="0" rtl="0" algn="l">
              <a:lnSpc>
                <a:spcPct val="95000"/>
              </a:lnSpc>
              <a:spcBef>
                <a:spcPts val="0"/>
              </a:spcBef>
              <a:spcAft>
                <a:spcPts val="0"/>
              </a:spcAft>
              <a:buNone/>
            </a:pPr>
            <a:r>
              <a:t/>
            </a:r>
            <a:endParaRPr sz="1700">
              <a:latin typeface="Raleway"/>
              <a:ea typeface="Raleway"/>
              <a:cs typeface="Raleway"/>
              <a:sym typeface="Raleway"/>
            </a:endParaRPr>
          </a:p>
          <a:p>
            <a:pPr indent="-196850" lvl="0" marL="342900" marR="0" rtl="0" algn="l">
              <a:lnSpc>
                <a:spcPct val="95000"/>
              </a:lnSpc>
              <a:spcBef>
                <a:spcPts val="0"/>
              </a:spcBef>
              <a:spcAft>
                <a:spcPts val="0"/>
              </a:spcAft>
              <a:buSzPts val="1700"/>
              <a:buFont typeface="Raleway"/>
              <a:buChar char="●"/>
            </a:pPr>
            <a:r>
              <a:rPr lang="en" sz="1700">
                <a:latin typeface="Raleway"/>
                <a:ea typeface="Raleway"/>
                <a:cs typeface="Raleway"/>
                <a:sym typeface="Raleway"/>
              </a:rPr>
              <a:t>“Bespoke” лицензи</a:t>
            </a:r>
            <a:endParaRPr sz="1700">
              <a:latin typeface="Raleway"/>
              <a:ea typeface="Raleway"/>
              <a:cs typeface="Raleway"/>
              <a:sym typeface="Raleway"/>
            </a:endParaRPr>
          </a:p>
          <a:p>
            <a:pPr indent="0" lvl="0" marL="0" marR="0" rtl="0" algn="l">
              <a:lnSpc>
                <a:spcPct val="95000"/>
              </a:lnSpc>
              <a:spcBef>
                <a:spcPts val="0"/>
              </a:spcBef>
              <a:spcAft>
                <a:spcPts val="0"/>
              </a:spcAft>
              <a:buNone/>
            </a:pPr>
            <a:r>
              <a:t/>
            </a:r>
            <a:endParaRPr sz="1700">
              <a:latin typeface="Raleway"/>
              <a:ea typeface="Raleway"/>
              <a:cs typeface="Raleway"/>
              <a:sym typeface="Raleway"/>
            </a:endParaRPr>
          </a:p>
          <a:p>
            <a:pPr indent="-196850" lvl="0" marL="342900" marR="0" rtl="0" algn="l">
              <a:lnSpc>
                <a:spcPct val="95000"/>
              </a:lnSpc>
              <a:spcBef>
                <a:spcPts val="0"/>
              </a:spcBef>
              <a:spcAft>
                <a:spcPts val="0"/>
              </a:spcAft>
              <a:buSzPts val="1700"/>
              <a:buFont typeface="Raleway"/>
              <a:buChar char="●"/>
            </a:pPr>
            <a:r>
              <a:rPr lang="en" sz="1700">
                <a:latin typeface="Raleway"/>
                <a:ea typeface="Raleway"/>
                <a:cs typeface="Raleway"/>
                <a:sym typeface="Raleway"/>
              </a:rPr>
              <a:t>EUPL</a:t>
            </a:r>
            <a:endParaRPr sz="1700">
              <a:latin typeface="Raleway"/>
              <a:ea typeface="Raleway"/>
              <a:cs typeface="Raleway"/>
              <a:sym typeface="Raleway"/>
            </a:endParaRPr>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p:txBody>
      </p:sp>
      <p:sp>
        <p:nvSpPr>
          <p:cNvPr id="326" name="Google Shape;326;p41"/>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marR="0" rtl="0" algn="l">
              <a:lnSpc>
                <a:spcPct val="105000"/>
              </a:lnSpc>
              <a:spcBef>
                <a:spcPts val="0"/>
              </a:spcBef>
              <a:spcAft>
                <a:spcPts val="0"/>
              </a:spcAft>
              <a:buClr>
                <a:schemeClr val="dk1"/>
              </a:buClr>
              <a:buSzPts val="2900"/>
              <a:buFont typeface="Arial"/>
              <a:buNone/>
            </a:pPr>
            <a:r>
              <a:rPr b="0" lang="en" sz="2100">
                <a:solidFill>
                  <a:schemeClr val="accent1"/>
                </a:solidFill>
              </a:rPr>
              <a:t>Свободни лицензи</a:t>
            </a:r>
            <a:endParaRPr b="0" sz="2100">
              <a:solidFill>
                <a:schemeClr val="accent1"/>
              </a:solidFill>
            </a:endParaRPr>
          </a:p>
        </p:txBody>
      </p:sp>
      <p:pic>
        <p:nvPicPr>
          <p:cNvPr id="327" name="Google Shape;327;p41"/>
          <p:cNvPicPr preferRelativeResize="0"/>
          <p:nvPr/>
        </p:nvPicPr>
        <p:blipFill rotWithShape="1">
          <a:blip r:embed="rId3">
            <a:alphaModFix/>
          </a:blip>
          <a:srcRect b="0" l="18557" r="16283" t="3119"/>
          <a:stretch/>
        </p:blipFill>
        <p:spPr>
          <a:xfrm>
            <a:off x="5757784" y="2313744"/>
            <a:ext cx="2062500" cy="20262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5">
                                            <p:txEl>
                                              <p:pRg end="0" st="0"/>
                                            </p:txEl>
                                          </p:spTgt>
                                        </p:tgtEl>
                                        <p:attrNameLst>
                                          <p:attrName>style.visibility</p:attrName>
                                        </p:attrNameLst>
                                      </p:cBhvr>
                                      <p:to>
                                        <p:strVal val="visible"/>
                                      </p:to>
                                    </p:set>
                                    <p:animEffect filter="fade" transition="in">
                                      <p:cBhvr>
                                        <p:cTn dur="2000"/>
                                        <p:tgtEl>
                                          <p:spTgt spid="32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5">
                                            <p:txEl>
                                              <p:pRg end="1" st="1"/>
                                            </p:txEl>
                                          </p:spTgt>
                                        </p:tgtEl>
                                        <p:attrNameLst>
                                          <p:attrName>style.visibility</p:attrName>
                                        </p:attrNameLst>
                                      </p:cBhvr>
                                      <p:to>
                                        <p:strVal val="visible"/>
                                      </p:to>
                                    </p:set>
                                    <p:animEffect filter="fade" transition="in">
                                      <p:cBhvr>
                                        <p:cTn dur="2000"/>
                                        <p:tgtEl>
                                          <p:spTgt spid="325">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5">
                                            <p:txEl>
                                              <p:pRg end="2" st="2"/>
                                            </p:txEl>
                                          </p:spTgt>
                                        </p:tgtEl>
                                        <p:attrNameLst>
                                          <p:attrName>style.visibility</p:attrName>
                                        </p:attrNameLst>
                                      </p:cBhvr>
                                      <p:to>
                                        <p:strVal val="visible"/>
                                      </p:to>
                                    </p:set>
                                    <p:animEffect filter="fade" transition="in">
                                      <p:cBhvr>
                                        <p:cTn dur="2000"/>
                                        <p:tgtEl>
                                          <p:spTgt spid="325">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25">
                                            <p:txEl>
                                              <p:pRg end="3" st="3"/>
                                            </p:txEl>
                                          </p:spTgt>
                                        </p:tgtEl>
                                        <p:attrNameLst>
                                          <p:attrName>style.visibility</p:attrName>
                                        </p:attrNameLst>
                                      </p:cBhvr>
                                      <p:to>
                                        <p:strVal val="visible"/>
                                      </p:to>
                                    </p:set>
                                    <p:animEffect filter="fade" transition="in">
                                      <p:cBhvr>
                                        <p:cTn dur="2000"/>
                                        <p:tgtEl>
                                          <p:spTgt spid="325">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25">
                                            <p:txEl>
                                              <p:pRg end="4" st="4"/>
                                            </p:txEl>
                                          </p:spTgt>
                                        </p:tgtEl>
                                        <p:attrNameLst>
                                          <p:attrName>style.visibility</p:attrName>
                                        </p:attrNameLst>
                                      </p:cBhvr>
                                      <p:to>
                                        <p:strVal val="visible"/>
                                      </p:to>
                                    </p:set>
                                    <p:animEffect filter="fade" transition="in">
                                      <p:cBhvr>
                                        <p:cTn dur="2000"/>
                                        <p:tgtEl>
                                          <p:spTgt spid="325">
                                            <p:txEl>
                                              <p:pRg end="4" st="4"/>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25">
                                            <p:txEl>
                                              <p:pRg end="5" st="5"/>
                                            </p:txEl>
                                          </p:spTgt>
                                        </p:tgtEl>
                                        <p:attrNameLst>
                                          <p:attrName>style.visibility</p:attrName>
                                        </p:attrNameLst>
                                      </p:cBhvr>
                                      <p:to>
                                        <p:strVal val="visible"/>
                                      </p:to>
                                    </p:set>
                                    <p:animEffect filter="fade" transition="in">
                                      <p:cBhvr>
                                        <p:cTn dur="2000"/>
                                        <p:tgtEl>
                                          <p:spTgt spid="325">
                                            <p:txEl>
                                              <p:pRg end="5" st="5"/>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325">
                                            <p:txEl>
                                              <p:pRg end="6" st="6"/>
                                            </p:txEl>
                                          </p:spTgt>
                                        </p:tgtEl>
                                        <p:attrNameLst>
                                          <p:attrName>style.visibility</p:attrName>
                                        </p:attrNameLst>
                                      </p:cBhvr>
                                      <p:to>
                                        <p:strVal val="visible"/>
                                      </p:to>
                                    </p:set>
                                    <p:animEffect filter="fade" transition="in">
                                      <p:cBhvr>
                                        <p:cTn dur="2000"/>
                                        <p:tgtEl>
                                          <p:spTgt spid="325">
                                            <p:txEl>
                                              <p:pRg end="6" st="6"/>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325">
                                            <p:txEl>
                                              <p:pRg end="7" st="7"/>
                                            </p:txEl>
                                          </p:spTgt>
                                        </p:tgtEl>
                                        <p:attrNameLst>
                                          <p:attrName>style.visibility</p:attrName>
                                        </p:attrNameLst>
                                      </p:cBhvr>
                                      <p:to>
                                        <p:strVal val="visible"/>
                                      </p:to>
                                    </p:set>
                                    <p:animEffect filter="fade" transition="in">
                                      <p:cBhvr>
                                        <p:cTn dur="2000"/>
                                        <p:tgtEl>
                                          <p:spTgt spid="325">
                                            <p:txEl>
                                              <p:pRg end="7" st="7"/>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325">
                                            <p:txEl>
                                              <p:pRg end="8" st="8"/>
                                            </p:txEl>
                                          </p:spTgt>
                                        </p:tgtEl>
                                        <p:attrNameLst>
                                          <p:attrName>style.visibility</p:attrName>
                                        </p:attrNameLst>
                                      </p:cBhvr>
                                      <p:to>
                                        <p:strVal val="visible"/>
                                      </p:to>
                                    </p:set>
                                    <p:animEffect filter="fade" transition="in">
                                      <p:cBhvr>
                                        <p:cTn dur="2000"/>
                                        <p:tgtEl>
                                          <p:spTgt spid="325">
                                            <p:txEl>
                                              <p:pRg end="8" st="8"/>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325">
                                            <p:txEl>
                                              <p:pRg end="9" st="9"/>
                                            </p:txEl>
                                          </p:spTgt>
                                        </p:tgtEl>
                                        <p:attrNameLst>
                                          <p:attrName>style.visibility</p:attrName>
                                        </p:attrNameLst>
                                      </p:cBhvr>
                                      <p:to>
                                        <p:strVal val="visible"/>
                                      </p:to>
                                    </p:set>
                                    <p:animEffect filter="fade" transition="in">
                                      <p:cBhvr>
                                        <p:cTn dur="2000"/>
                                        <p:tgtEl>
                                          <p:spTgt spid="32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idx="1" type="body"/>
          </p:nvPr>
        </p:nvSpPr>
        <p:spPr>
          <a:xfrm>
            <a:off x="729450" y="2078875"/>
            <a:ext cx="7688700" cy="2261100"/>
          </a:xfrm>
          <a:prstGeom prst="rect">
            <a:avLst/>
          </a:prstGeom>
          <a:noFill/>
          <a:ln>
            <a:noFill/>
          </a:ln>
        </p:spPr>
        <p:txBody>
          <a:bodyPr anchorCtr="0" anchor="t" bIns="40825" lIns="81650" spcFirstLastPara="1" rIns="81650" wrap="square" tIns="40825">
            <a:noAutofit/>
          </a:bodyPr>
          <a:lstStyle/>
          <a:p>
            <a:pPr indent="0" lvl="0" marL="0" rtl="0" algn="l">
              <a:lnSpc>
                <a:spcPct val="95000"/>
              </a:lnSpc>
              <a:spcBef>
                <a:spcPts val="0"/>
              </a:spcBef>
              <a:spcAft>
                <a:spcPts val="0"/>
              </a:spcAft>
              <a:buClr>
                <a:schemeClr val="dk1"/>
              </a:buClr>
              <a:buSzPts val="2300"/>
              <a:buNone/>
            </a:pPr>
            <a:r>
              <a:t/>
            </a:r>
            <a:endParaRPr b="1" sz="1800"/>
          </a:p>
          <a:p>
            <a:pPr indent="-203200" lvl="0" marL="342900" marR="0" rtl="0" algn="l">
              <a:lnSpc>
                <a:spcPct val="95000"/>
              </a:lnSpc>
              <a:spcBef>
                <a:spcPts val="0"/>
              </a:spcBef>
              <a:spcAft>
                <a:spcPts val="0"/>
              </a:spcAft>
              <a:buSzPts val="1800"/>
              <a:buFont typeface="Raleway"/>
              <a:buChar char="●"/>
            </a:pPr>
            <a:r>
              <a:rPr lang="en" sz="1800">
                <a:latin typeface="Raleway"/>
                <a:ea typeface="Raleway"/>
                <a:cs typeface="Raleway"/>
                <a:sym typeface="Raleway"/>
              </a:rPr>
              <a:t>“роене” на лицензи </a:t>
            </a:r>
            <a:endParaRPr sz="1800">
              <a:latin typeface="Raleway"/>
              <a:ea typeface="Raleway"/>
              <a:cs typeface="Raleway"/>
              <a:sym typeface="Raleway"/>
            </a:endParaRPr>
          </a:p>
          <a:p>
            <a:pPr indent="165100" lvl="0" marL="177800" marR="0" rtl="0" algn="l">
              <a:lnSpc>
                <a:spcPct val="95000"/>
              </a:lnSpc>
              <a:spcBef>
                <a:spcPts val="0"/>
              </a:spcBef>
              <a:spcAft>
                <a:spcPts val="0"/>
              </a:spcAft>
              <a:buNone/>
            </a:pPr>
            <a:r>
              <a:rPr lang="en" sz="1800">
                <a:latin typeface="Raleway"/>
                <a:ea typeface="Raleway"/>
                <a:cs typeface="Raleway"/>
                <a:sym typeface="Raleway"/>
              </a:rPr>
              <a:t>(license proliferation)</a:t>
            </a:r>
            <a:endParaRPr sz="1800">
              <a:latin typeface="Raleway"/>
              <a:ea typeface="Raleway"/>
              <a:cs typeface="Raleway"/>
              <a:sym typeface="Raleway"/>
            </a:endParaRPr>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l">
              <a:lnSpc>
                <a:spcPct val="95000"/>
              </a:lnSpc>
              <a:spcBef>
                <a:spcPts val="0"/>
              </a:spcBef>
              <a:spcAft>
                <a:spcPts val="0"/>
              </a:spcAft>
              <a:buNone/>
            </a:pPr>
            <a:r>
              <a:t/>
            </a:r>
            <a:endParaRPr b="1" sz="1800"/>
          </a:p>
          <a:p>
            <a:pPr indent="0" lvl="0" marL="0" marR="0" rtl="0" algn="r">
              <a:lnSpc>
                <a:spcPct val="95000"/>
              </a:lnSpc>
              <a:spcBef>
                <a:spcPts val="0"/>
              </a:spcBef>
              <a:spcAft>
                <a:spcPts val="0"/>
              </a:spcAft>
              <a:buNone/>
            </a:pPr>
            <a:r>
              <a:rPr b="1" lang="en" sz="1700"/>
              <a:t>https://xkcd.com/927/</a:t>
            </a:r>
            <a:endParaRPr b="1" sz="1700"/>
          </a:p>
        </p:txBody>
      </p:sp>
      <p:sp>
        <p:nvSpPr>
          <p:cNvPr id="333" name="Google Shape;333;p42"/>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marR="0" rtl="0" algn="l">
              <a:lnSpc>
                <a:spcPct val="105000"/>
              </a:lnSpc>
              <a:spcBef>
                <a:spcPts val="0"/>
              </a:spcBef>
              <a:spcAft>
                <a:spcPts val="0"/>
              </a:spcAft>
              <a:buClr>
                <a:schemeClr val="dk1"/>
              </a:buClr>
              <a:buSzPts val="2900"/>
              <a:buFont typeface="Arial"/>
              <a:buNone/>
            </a:pPr>
            <a:r>
              <a:rPr b="0" lang="en" sz="2100">
                <a:solidFill>
                  <a:schemeClr val="accent1"/>
                </a:solidFill>
              </a:rPr>
              <a:t>Свободни лицензи</a:t>
            </a:r>
            <a:endParaRPr b="0" sz="2100">
              <a:solidFill>
                <a:schemeClr val="accent1"/>
              </a:solidFill>
            </a:endParaRPr>
          </a:p>
        </p:txBody>
      </p:sp>
      <p:pic>
        <p:nvPicPr>
          <p:cNvPr id="334" name="Google Shape;334;p42"/>
          <p:cNvPicPr preferRelativeResize="0"/>
          <p:nvPr/>
        </p:nvPicPr>
        <p:blipFill>
          <a:blip r:embed="rId3">
            <a:alphaModFix/>
          </a:blip>
          <a:stretch>
            <a:fillRect/>
          </a:stretch>
        </p:blipFill>
        <p:spPr>
          <a:xfrm>
            <a:off x="3539887" y="1473019"/>
            <a:ext cx="5271947" cy="30300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Effect filter="fade" transition="in">
                                      <p:cBhvr>
                                        <p:cTn dur="2000"/>
                                        <p:tgtEl>
                                          <p:spTgt spid="332">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Effect filter="fade" transition="in">
                                      <p:cBhvr>
                                        <p:cTn dur="2000"/>
                                        <p:tgtEl>
                                          <p:spTgt spid="332">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animEffect filter="fade" transition="in">
                                      <p:cBhvr>
                                        <p:cTn dur="2000"/>
                                        <p:tgtEl>
                                          <p:spTgt spid="332">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animEffect filter="fade" transition="in">
                                      <p:cBhvr>
                                        <p:cTn dur="2000"/>
                                        <p:tgtEl>
                                          <p:spTgt spid="332">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animEffect filter="fade" transition="in">
                                      <p:cBhvr>
                                        <p:cTn dur="2000"/>
                                        <p:tgtEl>
                                          <p:spTgt spid="332">
                                            <p:txEl>
                                              <p:pRg end="4" st="4"/>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32">
                                            <p:txEl>
                                              <p:pRg end="5" st="5"/>
                                            </p:txEl>
                                          </p:spTgt>
                                        </p:tgtEl>
                                        <p:attrNameLst>
                                          <p:attrName>style.visibility</p:attrName>
                                        </p:attrNameLst>
                                      </p:cBhvr>
                                      <p:to>
                                        <p:strVal val="visible"/>
                                      </p:to>
                                    </p:set>
                                    <p:animEffect filter="fade" transition="in">
                                      <p:cBhvr>
                                        <p:cTn dur="2000"/>
                                        <p:tgtEl>
                                          <p:spTgt spid="332">
                                            <p:txEl>
                                              <p:pRg end="5" st="5"/>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332">
                                            <p:txEl>
                                              <p:pRg end="6" st="6"/>
                                            </p:txEl>
                                          </p:spTgt>
                                        </p:tgtEl>
                                        <p:attrNameLst>
                                          <p:attrName>style.visibility</p:attrName>
                                        </p:attrNameLst>
                                      </p:cBhvr>
                                      <p:to>
                                        <p:strVal val="visible"/>
                                      </p:to>
                                    </p:set>
                                    <p:animEffect filter="fade" transition="in">
                                      <p:cBhvr>
                                        <p:cTn dur="2000"/>
                                        <p:tgtEl>
                                          <p:spTgt spid="332">
                                            <p:txEl>
                                              <p:pRg end="6" st="6"/>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332">
                                            <p:txEl>
                                              <p:pRg end="7" st="7"/>
                                            </p:txEl>
                                          </p:spTgt>
                                        </p:tgtEl>
                                        <p:attrNameLst>
                                          <p:attrName>style.visibility</p:attrName>
                                        </p:attrNameLst>
                                      </p:cBhvr>
                                      <p:to>
                                        <p:strVal val="visible"/>
                                      </p:to>
                                    </p:set>
                                    <p:animEffect filter="fade" transition="in">
                                      <p:cBhvr>
                                        <p:cTn dur="2000"/>
                                        <p:tgtEl>
                                          <p:spTgt spid="332">
                                            <p:txEl>
                                              <p:pRg end="7" st="7"/>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332">
                                            <p:txEl>
                                              <p:pRg end="8" st="8"/>
                                            </p:txEl>
                                          </p:spTgt>
                                        </p:tgtEl>
                                        <p:attrNameLst>
                                          <p:attrName>style.visibility</p:attrName>
                                        </p:attrNameLst>
                                      </p:cBhvr>
                                      <p:to>
                                        <p:strVal val="visible"/>
                                      </p:to>
                                    </p:set>
                                    <p:animEffect filter="fade" transition="in">
                                      <p:cBhvr>
                                        <p:cTn dur="2000"/>
                                        <p:tgtEl>
                                          <p:spTgt spid="332">
                                            <p:txEl>
                                              <p:pRg end="8" st="8"/>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332">
                                            <p:txEl>
                                              <p:pRg end="9" st="9"/>
                                            </p:txEl>
                                          </p:spTgt>
                                        </p:tgtEl>
                                        <p:attrNameLst>
                                          <p:attrName>style.visibility</p:attrName>
                                        </p:attrNameLst>
                                      </p:cBhvr>
                                      <p:to>
                                        <p:strVal val="visible"/>
                                      </p:to>
                                    </p:set>
                                    <p:animEffect filter="fade" transition="in">
                                      <p:cBhvr>
                                        <p:cTn dur="2000"/>
                                        <p:tgtEl>
                                          <p:spTgt spid="332">
                                            <p:txEl>
                                              <p:pRg end="9" st="9"/>
                                            </p:txEl>
                                          </p:spTgt>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332">
                                            <p:txEl>
                                              <p:pRg end="10" st="10"/>
                                            </p:txEl>
                                          </p:spTgt>
                                        </p:tgtEl>
                                        <p:attrNameLst>
                                          <p:attrName>style.visibility</p:attrName>
                                        </p:attrNameLst>
                                      </p:cBhvr>
                                      <p:to>
                                        <p:strVal val="visible"/>
                                      </p:to>
                                    </p:set>
                                    <p:animEffect filter="fade" transition="in">
                                      <p:cBhvr>
                                        <p:cTn dur="2000"/>
                                        <p:tgtEl>
                                          <p:spTgt spid="332">
                                            <p:txEl>
                                              <p:pRg end="10" st="10"/>
                                            </p:txEl>
                                          </p:spTgt>
                                        </p:tgtEl>
                                      </p:cBhvr>
                                    </p:animEffect>
                                  </p:childTnLst>
                                </p:cTn>
                              </p:par>
                            </p:childTnLst>
                          </p:cTn>
                        </p:par>
                        <p:par>
                          <p:cTn fill="hold">
                            <p:stCondLst>
                              <p:cond delay="22000"/>
                            </p:stCondLst>
                            <p:childTnLst>
                              <p:par>
                                <p:cTn fill="hold" nodeType="afterEffect" presetClass="entr" presetID="10" presetSubtype="0">
                                  <p:stCondLst>
                                    <p:cond delay="0"/>
                                  </p:stCondLst>
                                  <p:childTnLst>
                                    <p:set>
                                      <p:cBhvr>
                                        <p:cTn dur="1" fill="hold">
                                          <p:stCondLst>
                                            <p:cond delay="0"/>
                                          </p:stCondLst>
                                        </p:cTn>
                                        <p:tgtEl>
                                          <p:spTgt spid="332">
                                            <p:txEl>
                                              <p:pRg end="11" st="11"/>
                                            </p:txEl>
                                          </p:spTgt>
                                        </p:tgtEl>
                                        <p:attrNameLst>
                                          <p:attrName>style.visibility</p:attrName>
                                        </p:attrNameLst>
                                      </p:cBhvr>
                                      <p:to>
                                        <p:strVal val="visible"/>
                                      </p:to>
                                    </p:set>
                                    <p:animEffect filter="fade" transition="in">
                                      <p:cBhvr>
                                        <p:cTn dur="2000"/>
                                        <p:tgtEl>
                                          <p:spTgt spid="332">
                                            <p:txEl>
                                              <p:pRg end="11" st="11"/>
                                            </p:txEl>
                                          </p:spTgt>
                                        </p:tgtEl>
                                      </p:cBhvr>
                                    </p:animEffect>
                                  </p:childTnLst>
                                </p:cTn>
                              </p:par>
                            </p:childTnLst>
                          </p:cTn>
                        </p:par>
                        <p:par>
                          <p:cTn fill="hold">
                            <p:stCondLst>
                              <p:cond delay="24000"/>
                            </p:stCondLst>
                            <p:childTnLst>
                              <p:par>
                                <p:cTn fill="hold" nodeType="afterEffect" presetClass="entr" presetID="10" presetSubtype="0">
                                  <p:stCondLst>
                                    <p:cond delay="0"/>
                                  </p:stCondLst>
                                  <p:childTnLst>
                                    <p:set>
                                      <p:cBhvr>
                                        <p:cTn dur="1" fill="hold">
                                          <p:stCondLst>
                                            <p:cond delay="0"/>
                                          </p:stCondLst>
                                        </p:cTn>
                                        <p:tgtEl>
                                          <p:spTgt spid="332">
                                            <p:txEl>
                                              <p:pRg end="12" st="12"/>
                                            </p:txEl>
                                          </p:spTgt>
                                        </p:tgtEl>
                                        <p:attrNameLst>
                                          <p:attrName>style.visibility</p:attrName>
                                        </p:attrNameLst>
                                      </p:cBhvr>
                                      <p:to>
                                        <p:strVal val="visible"/>
                                      </p:to>
                                    </p:set>
                                    <p:animEffect filter="fade" transition="in">
                                      <p:cBhvr>
                                        <p:cTn dur="2000"/>
                                        <p:tgtEl>
                                          <p:spTgt spid="332">
                                            <p:txEl>
                                              <p:pRg end="12" st="12"/>
                                            </p:txEl>
                                          </p:spTgt>
                                        </p:tgtEl>
                                      </p:cBhvr>
                                    </p:animEffect>
                                  </p:childTnLst>
                                </p:cTn>
                              </p:par>
                            </p:childTnLst>
                          </p:cTn>
                        </p:par>
                        <p:par>
                          <p:cTn fill="hold">
                            <p:stCondLst>
                              <p:cond delay="26000"/>
                            </p:stCondLst>
                            <p:childTnLst>
                              <p:par>
                                <p:cTn fill="hold" nodeType="afterEffect" presetClass="entr" presetID="10" presetSubtype="0">
                                  <p:stCondLst>
                                    <p:cond delay="0"/>
                                  </p:stCondLst>
                                  <p:childTnLst>
                                    <p:set>
                                      <p:cBhvr>
                                        <p:cTn dur="1" fill="hold">
                                          <p:stCondLst>
                                            <p:cond delay="0"/>
                                          </p:stCondLst>
                                        </p:cTn>
                                        <p:tgtEl>
                                          <p:spTgt spid="332">
                                            <p:txEl>
                                              <p:pRg end="13" st="13"/>
                                            </p:txEl>
                                          </p:spTgt>
                                        </p:tgtEl>
                                        <p:attrNameLst>
                                          <p:attrName>style.visibility</p:attrName>
                                        </p:attrNameLst>
                                      </p:cBhvr>
                                      <p:to>
                                        <p:strVal val="visible"/>
                                      </p:to>
                                    </p:set>
                                    <p:animEffect filter="fade" transition="in">
                                      <p:cBhvr>
                                        <p:cTn dur="2000"/>
                                        <p:tgtEl>
                                          <p:spTgt spid="332">
                                            <p:txEl>
                                              <p:pRg end="13" st="13"/>
                                            </p:txEl>
                                          </p:spTgt>
                                        </p:tgtEl>
                                      </p:cBhvr>
                                    </p:animEffect>
                                  </p:childTnLst>
                                </p:cTn>
                              </p:par>
                            </p:childTnLst>
                          </p:cTn>
                        </p:par>
                        <p:par>
                          <p:cTn fill="hold">
                            <p:stCondLst>
                              <p:cond delay="28000"/>
                            </p:stCondLst>
                            <p:childTnLst>
                              <p:par>
                                <p:cTn fill="hold" nodeType="afterEffect" presetClass="entr" presetID="10" presetSubtype="0">
                                  <p:stCondLst>
                                    <p:cond delay="0"/>
                                  </p:stCondLst>
                                  <p:childTnLst>
                                    <p:set>
                                      <p:cBhvr>
                                        <p:cTn dur="1" fill="hold">
                                          <p:stCondLst>
                                            <p:cond delay="0"/>
                                          </p:stCondLst>
                                        </p:cTn>
                                        <p:tgtEl>
                                          <p:spTgt spid="332">
                                            <p:txEl>
                                              <p:pRg end="14" st="14"/>
                                            </p:txEl>
                                          </p:spTgt>
                                        </p:tgtEl>
                                        <p:attrNameLst>
                                          <p:attrName>style.visibility</p:attrName>
                                        </p:attrNameLst>
                                      </p:cBhvr>
                                      <p:to>
                                        <p:strVal val="visible"/>
                                      </p:to>
                                    </p:set>
                                    <p:animEffect filter="fade" transition="in">
                                      <p:cBhvr>
                                        <p:cTn dur="2000"/>
                                        <p:tgtEl>
                                          <p:spTgt spid="332">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823775" y="2306600"/>
            <a:ext cx="6927000" cy="1542600"/>
          </a:xfrm>
          <a:prstGeom prst="rect">
            <a:avLst/>
          </a:prstGeom>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None/>
            </a:pPr>
            <a:r>
              <a:rPr lang="en"/>
              <a:t>ДОГОВОРИ ЗА ОТСТЪПВАНЕ НА АВТОРСКИ ПРАВА</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idx="1" type="body"/>
          </p:nvPr>
        </p:nvSpPr>
        <p:spPr>
          <a:xfrm>
            <a:off x="729450" y="1853850"/>
            <a:ext cx="7688700" cy="2687400"/>
          </a:xfrm>
          <a:prstGeom prst="rect">
            <a:avLst/>
          </a:prstGeom>
          <a:noFill/>
          <a:ln>
            <a:noFill/>
          </a:ln>
        </p:spPr>
        <p:txBody>
          <a:bodyPr anchorCtr="0" anchor="t" bIns="40825" lIns="81650" spcFirstLastPara="1" rIns="81650" wrap="square" tIns="40825">
            <a:normAutofit fontScale="70000" lnSpcReduction="20000"/>
          </a:bodyPr>
          <a:lstStyle/>
          <a:p>
            <a:pPr indent="0" lvl="0" marL="0" rtl="0" algn="l">
              <a:spcBef>
                <a:spcPts val="0"/>
              </a:spcBef>
              <a:spcAft>
                <a:spcPts val="0"/>
              </a:spcAft>
              <a:buClr>
                <a:schemeClr val="dk1"/>
              </a:buClr>
              <a:buSzPct val="100000"/>
              <a:buNone/>
            </a:pPr>
            <a:r>
              <a:rPr b="1" lang="en" sz="2100">
                <a:solidFill>
                  <a:schemeClr val="dk1"/>
                </a:solidFill>
                <a:latin typeface="Raleway"/>
                <a:ea typeface="Raleway"/>
                <a:cs typeface="Raleway"/>
                <a:sym typeface="Raleway"/>
              </a:rPr>
              <a:t>Пермисив лицензи </a:t>
            </a:r>
            <a:r>
              <a:rPr lang="en" sz="2100">
                <a:latin typeface="Raleway"/>
                <a:ea typeface="Raleway"/>
                <a:cs typeface="Raleway"/>
                <a:sym typeface="Raleway"/>
              </a:rPr>
              <a:t>– най-свободни (най-обемни) от правна гледна точка – лицензодателят отдава на лицензополучателя най-много права и го товари с най-малко задължения </a:t>
            </a:r>
            <a:endParaRPr sz="2100">
              <a:latin typeface="Raleway"/>
              <a:ea typeface="Raleway"/>
              <a:cs typeface="Raleway"/>
              <a:sym typeface="Raleway"/>
            </a:endParaRPr>
          </a:p>
          <a:p>
            <a:pPr indent="-271145" lvl="0" marL="304800" rtl="0" algn="l">
              <a:spcBef>
                <a:spcPts val="400"/>
              </a:spcBef>
              <a:spcAft>
                <a:spcPts val="0"/>
              </a:spcAft>
              <a:buClr>
                <a:srgbClr val="048CC8"/>
              </a:buClr>
              <a:buSzPct val="100000"/>
              <a:buFont typeface="Raleway"/>
              <a:buChar char="●"/>
            </a:pPr>
            <a:r>
              <a:rPr lang="en" sz="2100">
                <a:latin typeface="Raleway"/>
                <a:ea typeface="Raleway"/>
                <a:cs typeface="Raleway"/>
                <a:sym typeface="Raleway"/>
              </a:rPr>
              <a:t>BSD, MIT     (RUBY, ANTLR, JQuery) </a:t>
            </a:r>
            <a:endParaRPr>
              <a:latin typeface="Raleway"/>
              <a:ea typeface="Raleway"/>
              <a:cs typeface="Raleway"/>
              <a:sym typeface="Raleway"/>
            </a:endParaRPr>
          </a:p>
          <a:p>
            <a:pPr indent="-271145" lvl="0" marL="304800" rtl="0" algn="l">
              <a:spcBef>
                <a:spcPts val="400"/>
              </a:spcBef>
              <a:spcAft>
                <a:spcPts val="0"/>
              </a:spcAft>
              <a:buClr>
                <a:srgbClr val="048CC8"/>
              </a:buClr>
              <a:buSzPct val="100000"/>
              <a:buFont typeface="Raleway"/>
              <a:buChar char="●"/>
            </a:pPr>
            <a:r>
              <a:rPr lang="en" sz="2100">
                <a:latin typeface="Raleway"/>
                <a:ea typeface="Raleway"/>
                <a:cs typeface="Raleway"/>
                <a:sym typeface="Raleway"/>
              </a:rPr>
              <a:t>Apache 2     (Android, Apache HTPP server, Hadoop)</a:t>
            </a:r>
            <a:endParaRPr sz="2100">
              <a:latin typeface="Raleway"/>
              <a:ea typeface="Raleway"/>
              <a:cs typeface="Raleway"/>
              <a:sym typeface="Raleway"/>
            </a:endParaRPr>
          </a:p>
          <a:p>
            <a:pPr indent="0" lvl="0" marL="457200" rtl="0" algn="l">
              <a:spcBef>
                <a:spcPts val="400"/>
              </a:spcBef>
              <a:spcAft>
                <a:spcPts val="0"/>
              </a:spcAft>
              <a:buNone/>
            </a:pPr>
            <a:r>
              <a:t/>
            </a:r>
            <a:endParaRPr sz="2100">
              <a:latin typeface="Raleway"/>
              <a:ea typeface="Raleway"/>
              <a:cs typeface="Raleway"/>
              <a:sym typeface="Raleway"/>
            </a:endParaRPr>
          </a:p>
          <a:p>
            <a:pPr indent="0" lvl="0" marL="0" rtl="0" algn="l">
              <a:spcBef>
                <a:spcPts val="400"/>
              </a:spcBef>
              <a:spcAft>
                <a:spcPts val="0"/>
              </a:spcAft>
              <a:buClr>
                <a:schemeClr val="dk1"/>
              </a:buClr>
              <a:buSzPct val="100000"/>
              <a:buNone/>
            </a:pPr>
            <a:r>
              <a:rPr i="1" lang="en" sz="2100">
                <a:latin typeface="Raleway"/>
                <a:ea typeface="Raleway"/>
                <a:cs typeface="Raleway"/>
                <a:sym typeface="Raleway"/>
              </a:rPr>
              <a:t>“You </a:t>
            </a:r>
            <a:r>
              <a:rPr i="1" lang="en" sz="2100" u="sng">
                <a:latin typeface="Raleway"/>
                <a:ea typeface="Raleway"/>
                <a:cs typeface="Raleway"/>
                <a:sym typeface="Raleway"/>
              </a:rPr>
              <a:t>may</a:t>
            </a:r>
            <a:r>
              <a:rPr i="1" lang="en" sz="2100">
                <a:latin typeface="Raleway"/>
                <a:ea typeface="Raleway"/>
                <a:cs typeface="Raleway"/>
                <a:sym typeface="Raleway"/>
              </a:rPr>
              <a:t> add Your own Copyright statement to Your modifications and may provide </a:t>
            </a:r>
            <a:r>
              <a:rPr i="1" lang="en" sz="2100" u="sng">
                <a:latin typeface="Raleway"/>
                <a:ea typeface="Raleway"/>
                <a:cs typeface="Raleway"/>
                <a:sym typeface="Raleway"/>
              </a:rPr>
              <a:t>additional</a:t>
            </a:r>
            <a:r>
              <a:rPr i="1" lang="en" sz="2100">
                <a:latin typeface="Raleway"/>
                <a:ea typeface="Raleway"/>
                <a:cs typeface="Raleway"/>
                <a:sym typeface="Raleway"/>
              </a:rPr>
              <a:t> or </a:t>
            </a:r>
            <a:r>
              <a:rPr i="1" lang="en" sz="2100" u="sng">
                <a:latin typeface="Raleway"/>
                <a:ea typeface="Raleway"/>
                <a:cs typeface="Raleway"/>
                <a:sym typeface="Raleway"/>
              </a:rPr>
              <a:t>different</a:t>
            </a:r>
            <a:r>
              <a:rPr i="1" lang="en" sz="2100">
                <a:latin typeface="Raleway"/>
                <a:ea typeface="Raleway"/>
                <a:cs typeface="Raleway"/>
                <a:sym typeface="Raleway"/>
              </a:rPr>
              <a:t> license terms and conditions for use, reproduction or distribution of Your modifications, or for any such derivative works as a whole, provided Your use, reproduction and distribution of the Work otherwise complies with the conditions stated in the licence.”</a:t>
            </a:r>
            <a:endParaRPr/>
          </a:p>
        </p:txBody>
      </p:sp>
      <p:sp>
        <p:nvSpPr>
          <p:cNvPr id="340" name="Google Shape;340;p43"/>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marR="0" rtl="0" algn="l">
              <a:lnSpc>
                <a:spcPct val="105000"/>
              </a:lnSpc>
              <a:spcBef>
                <a:spcPts val="0"/>
              </a:spcBef>
              <a:spcAft>
                <a:spcPts val="0"/>
              </a:spcAft>
              <a:buClr>
                <a:schemeClr val="dk1"/>
              </a:buClr>
              <a:buSzPts val="2900"/>
              <a:buFont typeface="Arial"/>
              <a:buNone/>
            </a:pPr>
            <a:r>
              <a:rPr b="0" lang="en" sz="2100">
                <a:solidFill>
                  <a:schemeClr val="accent1"/>
                </a:solidFill>
              </a:rPr>
              <a:t>Свободни лицензи - видове</a:t>
            </a:r>
            <a:endParaRPr b="0" sz="21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idx="1" type="body"/>
          </p:nvPr>
        </p:nvSpPr>
        <p:spPr>
          <a:xfrm>
            <a:off x="729450" y="1905000"/>
            <a:ext cx="7951200" cy="2434800"/>
          </a:xfrm>
          <a:prstGeom prst="rect">
            <a:avLst/>
          </a:prstGeom>
          <a:noFill/>
          <a:ln>
            <a:noFill/>
          </a:ln>
        </p:spPr>
        <p:txBody>
          <a:bodyPr anchorCtr="0" anchor="t" bIns="40825" lIns="81650" spcFirstLastPara="1" rIns="81650" wrap="square" tIns="40825">
            <a:noAutofit/>
          </a:bodyPr>
          <a:lstStyle/>
          <a:p>
            <a:pPr indent="0" lvl="0" marL="0" rtl="0" algn="l">
              <a:spcBef>
                <a:spcPts val="0"/>
              </a:spcBef>
              <a:spcAft>
                <a:spcPts val="0"/>
              </a:spcAft>
              <a:buClr>
                <a:schemeClr val="dk1"/>
              </a:buClr>
              <a:buSzPts val="1800"/>
              <a:buNone/>
            </a:pPr>
            <a:r>
              <a:rPr b="1" lang="en" sz="1600">
                <a:solidFill>
                  <a:schemeClr val="dk1"/>
                </a:solidFill>
                <a:latin typeface="Raleway"/>
                <a:ea typeface="Raleway"/>
                <a:cs typeface="Raleway"/>
                <a:sym typeface="Raleway"/>
              </a:rPr>
              <a:t>Копилефт (реципрочни лицензи)</a:t>
            </a:r>
            <a:endParaRPr sz="1500">
              <a:solidFill>
                <a:schemeClr val="dk1"/>
              </a:solidFill>
              <a:latin typeface="Raleway"/>
              <a:ea typeface="Raleway"/>
              <a:cs typeface="Raleway"/>
              <a:sym typeface="Raleway"/>
            </a:endParaRPr>
          </a:p>
          <a:p>
            <a:pPr indent="0" lvl="0" marL="0" rtl="0" algn="l">
              <a:spcBef>
                <a:spcPts val="300"/>
              </a:spcBef>
              <a:spcAft>
                <a:spcPts val="0"/>
              </a:spcAft>
              <a:buClr>
                <a:schemeClr val="dk1"/>
              </a:buClr>
              <a:buSzPts val="1800"/>
              <a:buNone/>
            </a:pPr>
            <a:r>
              <a:rPr lang="en" sz="1500">
                <a:latin typeface="Raleway"/>
                <a:ea typeface="Raleway"/>
                <a:cs typeface="Raleway"/>
                <a:sym typeface="Raleway"/>
              </a:rPr>
              <a:t>Копилефт лицензиите си поставят политическата задача да осигурят </a:t>
            </a:r>
            <a:r>
              <a:rPr b="1" lang="en" sz="1500">
                <a:latin typeface="Raleway"/>
                <a:ea typeface="Raleway"/>
                <a:cs typeface="Raleway"/>
                <a:sym typeface="Raleway"/>
              </a:rPr>
              <a:t>свободния достъп</a:t>
            </a:r>
            <a:r>
              <a:rPr lang="en" sz="1500">
                <a:latin typeface="Raleway"/>
                <a:ea typeface="Raleway"/>
                <a:cs typeface="Raleway"/>
                <a:sym typeface="Raleway"/>
              </a:rPr>
              <a:t> и </a:t>
            </a:r>
            <a:r>
              <a:rPr b="1" lang="en" sz="1500">
                <a:latin typeface="Raleway"/>
                <a:ea typeface="Raleway"/>
                <a:cs typeface="Raleway"/>
                <a:sym typeface="Raleway"/>
              </a:rPr>
              <a:t>свободното ползване</a:t>
            </a:r>
            <a:r>
              <a:rPr lang="en" sz="1500">
                <a:latin typeface="Raleway"/>
                <a:ea typeface="Raleway"/>
                <a:cs typeface="Raleway"/>
                <a:sym typeface="Raleway"/>
              </a:rPr>
              <a:t> на софтуера по веригата на неговите преработки и допълнения чрез две основни задължения, които се добавят към свободния лиценз:</a:t>
            </a:r>
            <a:endParaRPr sz="1500">
              <a:latin typeface="Raleway"/>
              <a:ea typeface="Raleway"/>
              <a:cs typeface="Raleway"/>
              <a:sym typeface="Raleway"/>
            </a:endParaRPr>
          </a:p>
          <a:p>
            <a:pPr indent="-323850" lvl="0" marL="457200" rtl="0" algn="l">
              <a:spcBef>
                <a:spcPts val="300"/>
              </a:spcBef>
              <a:spcAft>
                <a:spcPts val="0"/>
              </a:spcAft>
              <a:buSzPts val="1500"/>
              <a:buChar char="●"/>
            </a:pPr>
            <a:r>
              <a:rPr lang="en" sz="1500">
                <a:latin typeface="Raleway"/>
                <a:ea typeface="Raleway"/>
                <a:cs typeface="Raleway"/>
                <a:sym typeface="Raleway"/>
              </a:rPr>
              <a:t>задължението лицензополучателят да осигури нататък по веригата </a:t>
            </a:r>
            <a:r>
              <a:rPr b="1" lang="en" sz="1500">
                <a:latin typeface="Raleway"/>
                <a:ea typeface="Raleway"/>
                <a:cs typeface="Raleway"/>
                <a:sym typeface="Raleway"/>
              </a:rPr>
              <a:t>достъп до сорс кода</a:t>
            </a:r>
            <a:r>
              <a:rPr lang="en" sz="1500">
                <a:latin typeface="Raleway"/>
                <a:ea typeface="Raleway"/>
                <a:cs typeface="Raleway"/>
                <a:sym typeface="Raleway"/>
              </a:rPr>
              <a:t> на 1) </a:t>
            </a:r>
            <a:r>
              <a:rPr lang="en" sz="1500" u="sng">
                <a:latin typeface="Raleway"/>
                <a:ea typeface="Raleway"/>
                <a:cs typeface="Raleway"/>
                <a:sym typeface="Raleway"/>
              </a:rPr>
              <a:t>оригиналния софтуер</a:t>
            </a:r>
            <a:r>
              <a:rPr lang="en" sz="1500">
                <a:latin typeface="Raleway"/>
                <a:ea typeface="Raleway"/>
                <a:cs typeface="Raleway"/>
                <a:sym typeface="Raleway"/>
              </a:rPr>
              <a:t> и на 2) </a:t>
            </a:r>
            <a:r>
              <a:rPr lang="en" sz="1500" u="sng">
                <a:latin typeface="Raleway"/>
                <a:ea typeface="Raleway"/>
                <a:cs typeface="Raleway"/>
                <a:sym typeface="Raleway"/>
              </a:rPr>
              <a:t>производното произведение</a:t>
            </a:r>
            <a:r>
              <a:rPr lang="en" sz="1500">
                <a:latin typeface="Raleway"/>
                <a:ea typeface="Raleway"/>
                <a:cs typeface="Raleway"/>
                <a:sym typeface="Raleway"/>
              </a:rPr>
              <a:t> и</a:t>
            </a:r>
            <a:endParaRPr sz="1500">
              <a:latin typeface="Raleway"/>
              <a:ea typeface="Raleway"/>
              <a:cs typeface="Raleway"/>
              <a:sym typeface="Raleway"/>
            </a:endParaRPr>
          </a:p>
          <a:p>
            <a:pPr indent="-323850" lvl="0" marL="457200" rtl="0" algn="l">
              <a:spcBef>
                <a:spcPts val="300"/>
              </a:spcBef>
              <a:spcAft>
                <a:spcPts val="1200"/>
              </a:spcAft>
              <a:buSzPts val="1500"/>
              <a:buChar char="●"/>
            </a:pPr>
            <a:r>
              <a:rPr lang="en" sz="1500">
                <a:latin typeface="Raleway"/>
                <a:ea typeface="Raleway"/>
                <a:cs typeface="Raleway"/>
                <a:sym typeface="Raleway"/>
              </a:rPr>
              <a:t>задължението лицензополучателят да използва същият лиценз при </a:t>
            </a:r>
            <a:r>
              <a:rPr b="1" lang="en" sz="1500">
                <a:latin typeface="Raleway"/>
                <a:ea typeface="Raleway"/>
                <a:cs typeface="Raleway"/>
                <a:sym typeface="Raleway"/>
              </a:rPr>
              <a:t>по-нататъшно разпространение</a:t>
            </a:r>
            <a:r>
              <a:rPr lang="en" sz="1500">
                <a:latin typeface="Raleway"/>
                <a:ea typeface="Raleway"/>
                <a:cs typeface="Raleway"/>
                <a:sym typeface="Raleway"/>
              </a:rPr>
              <a:t> (redistribution), и </a:t>
            </a:r>
            <a:r>
              <a:rPr b="1" lang="en" sz="1500">
                <a:latin typeface="Raleway"/>
                <a:ea typeface="Raleway"/>
                <a:cs typeface="Raleway"/>
                <a:sym typeface="Raleway"/>
              </a:rPr>
              <a:t>разпространение</a:t>
            </a:r>
            <a:r>
              <a:rPr lang="en" sz="1500">
                <a:latin typeface="Raleway"/>
                <a:ea typeface="Raleway"/>
                <a:cs typeface="Raleway"/>
                <a:sym typeface="Raleway"/>
              </a:rPr>
              <a:t> на </a:t>
            </a:r>
            <a:r>
              <a:rPr b="1" lang="en" sz="1500">
                <a:latin typeface="Raleway"/>
                <a:ea typeface="Raleway"/>
                <a:cs typeface="Raleway"/>
                <a:sym typeface="Raleway"/>
              </a:rPr>
              <a:t>преработката</a:t>
            </a:r>
            <a:endParaRPr sz="1500">
              <a:latin typeface="Raleway"/>
              <a:ea typeface="Raleway"/>
              <a:cs typeface="Raleway"/>
              <a:sym typeface="Raleway"/>
            </a:endParaRPr>
          </a:p>
        </p:txBody>
      </p:sp>
      <p:sp>
        <p:nvSpPr>
          <p:cNvPr id="346" name="Google Shape;346;p44"/>
          <p:cNvSpPr txBox="1"/>
          <p:nvPr>
            <p:ph type="title"/>
          </p:nvPr>
        </p:nvSpPr>
        <p:spPr>
          <a:xfrm>
            <a:off x="727650" y="1513700"/>
            <a:ext cx="7688700" cy="443100"/>
          </a:xfrm>
          <a:prstGeom prst="rect">
            <a:avLst/>
          </a:prstGeom>
          <a:noFill/>
          <a:ln>
            <a:noFill/>
          </a:ln>
        </p:spPr>
        <p:txBody>
          <a:bodyPr anchorCtr="0" anchor="ctr" bIns="40825" lIns="81650" spcFirstLastPara="1" rIns="81650" wrap="square" tIns="40825">
            <a:noAutofit/>
          </a:bodyPr>
          <a:lstStyle/>
          <a:p>
            <a:pPr indent="0" lvl="0" marL="0" rtl="0" algn="l">
              <a:lnSpc>
                <a:spcPct val="105000"/>
              </a:lnSpc>
              <a:spcBef>
                <a:spcPts val="0"/>
              </a:spcBef>
              <a:spcAft>
                <a:spcPts val="0"/>
              </a:spcAft>
              <a:buClr>
                <a:schemeClr val="dk1"/>
              </a:buClr>
              <a:buSzPts val="2610"/>
              <a:buFont typeface="Arial"/>
              <a:buNone/>
            </a:pPr>
            <a:r>
              <a:rPr b="0" lang="en" sz="1990">
                <a:solidFill>
                  <a:schemeClr val="accent1"/>
                </a:solidFill>
              </a:rPr>
              <a:t>Свободни лицензи - видове</a:t>
            </a:r>
            <a:endParaRPr b="0" sz="1990">
              <a:solidFill>
                <a:schemeClr val="accent1"/>
              </a:solidFill>
            </a:endParaRPr>
          </a:p>
          <a:p>
            <a:pPr indent="0" lvl="0" marL="0" rtl="0" algn="ctr">
              <a:spcBef>
                <a:spcPts val="0"/>
              </a:spcBef>
              <a:spcAft>
                <a:spcPts val="0"/>
              </a:spcAft>
              <a:buClr>
                <a:schemeClr val="dk1"/>
              </a:buClr>
              <a:buSzPts val="3510"/>
              <a:buFont typeface="Calibri"/>
              <a:buNone/>
            </a:pPr>
            <a:r>
              <a:t/>
            </a:r>
            <a:endParaRPr sz="2340">
              <a:latin typeface="Comfortaa SemiBold"/>
              <a:ea typeface="Comfortaa SemiBold"/>
              <a:cs typeface="Comfortaa SemiBold"/>
              <a:sym typeface="Comforta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animEffect filter="fade" transition="in">
                                      <p:cBhvr>
                                        <p:cTn dur="2000"/>
                                        <p:tgtEl>
                                          <p:spTgt spid="34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45">
                                            <p:txEl>
                                              <p:pRg end="1" st="1"/>
                                            </p:txEl>
                                          </p:spTgt>
                                        </p:tgtEl>
                                        <p:attrNameLst>
                                          <p:attrName>style.visibility</p:attrName>
                                        </p:attrNameLst>
                                      </p:cBhvr>
                                      <p:to>
                                        <p:strVal val="visible"/>
                                      </p:to>
                                    </p:set>
                                    <p:animEffect filter="fade" transition="in">
                                      <p:cBhvr>
                                        <p:cTn dur="2000"/>
                                        <p:tgtEl>
                                          <p:spTgt spid="345">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45">
                                            <p:txEl>
                                              <p:pRg end="2" st="2"/>
                                            </p:txEl>
                                          </p:spTgt>
                                        </p:tgtEl>
                                        <p:attrNameLst>
                                          <p:attrName>style.visibility</p:attrName>
                                        </p:attrNameLst>
                                      </p:cBhvr>
                                      <p:to>
                                        <p:strVal val="visible"/>
                                      </p:to>
                                    </p:set>
                                    <p:animEffect filter="fade" transition="in">
                                      <p:cBhvr>
                                        <p:cTn dur="2000"/>
                                        <p:tgtEl>
                                          <p:spTgt spid="345">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45">
                                            <p:txEl>
                                              <p:pRg end="3" st="3"/>
                                            </p:txEl>
                                          </p:spTgt>
                                        </p:tgtEl>
                                        <p:attrNameLst>
                                          <p:attrName>style.visibility</p:attrName>
                                        </p:attrNameLst>
                                      </p:cBhvr>
                                      <p:to>
                                        <p:strVal val="visible"/>
                                      </p:to>
                                    </p:set>
                                    <p:animEffect filter="fade" transition="in">
                                      <p:cBhvr>
                                        <p:cTn dur="2000"/>
                                        <p:tgtEl>
                                          <p:spTgt spid="34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idx="1" type="body"/>
          </p:nvPr>
        </p:nvSpPr>
        <p:spPr>
          <a:xfrm>
            <a:off x="729450" y="1946200"/>
            <a:ext cx="7688700" cy="2393700"/>
          </a:xfrm>
          <a:prstGeom prst="rect">
            <a:avLst/>
          </a:prstGeom>
          <a:noFill/>
          <a:ln>
            <a:noFill/>
          </a:ln>
        </p:spPr>
        <p:txBody>
          <a:bodyPr anchorCtr="0" anchor="t" bIns="40825" lIns="81650" spcFirstLastPara="1" rIns="81650" wrap="square" tIns="40825">
            <a:noAutofit/>
          </a:bodyPr>
          <a:lstStyle/>
          <a:p>
            <a:pPr indent="0" lvl="0" marL="0" rtl="0" algn="l">
              <a:lnSpc>
                <a:spcPct val="95000"/>
              </a:lnSpc>
              <a:spcBef>
                <a:spcPts val="0"/>
              </a:spcBef>
              <a:spcAft>
                <a:spcPts val="0"/>
              </a:spcAft>
              <a:buClr>
                <a:schemeClr val="dk1"/>
              </a:buClr>
              <a:buSzPts val="1395"/>
              <a:buNone/>
            </a:pPr>
            <a:r>
              <a:rPr b="1" lang="en" sz="1495">
                <a:solidFill>
                  <a:schemeClr val="dk1"/>
                </a:solidFill>
                <a:latin typeface="Raleway"/>
                <a:ea typeface="Raleway"/>
                <a:cs typeface="Raleway"/>
                <a:sym typeface="Raleway"/>
              </a:rPr>
              <a:t>Strong copyleft</a:t>
            </a:r>
            <a:endParaRPr sz="1495">
              <a:solidFill>
                <a:schemeClr val="dk1"/>
              </a:solidFill>
              <a:latin typeface="Raleway"/>
              <a:ea typeface="Raleway"/>
              <a:cs typeface="Raleway"/>
              <a:sym typeface="Raleway"/>
            </a:endParaRPr>
          </a:p>
          <a:p>
            <a:pPr indent="0" lvl="0" marL="0" rtl="0" algn="l">
              <a:lnSpc>
                <a:spcPct val="95000"/>
              </a:lnSpc>
              <a:spcBef>
                <a:spcPts val="400"/>
              </a:spcBef>
              <a:spcAft>
                <a:spcPts val="0"/>
              </a:spcAft>
              <a:buNone/>
            </a:pPr>
            <a:r>
              <a:t/>
            </a:r>
            <a:endParaRPr sz="1495">
              <a:latin typeface="Raleway"/>
              <a:ea typeface="Raleway"/>
              <a:cs typeface="Raleway"/>
              <a:sym typeface="Raleway"/>
            </a:endParaRPr>
          </a:p>
          <a:p>
            <a:pPr indent="0" lvl="0" marL="0" rtl="0" algn="l">
              <a:lnSpc>
                <a:spcPct val="95000"/>
              </a:lnSpc>
              <a:spcBef>
                <a:spcPts val="400"/>
              </a:spcBef>
              <a:spcAft>
                <a:spcPts val="0"/>
              </a:spcAft>
              <a:buNone/>
            </a:pPr>
            <a:r>
              <a:rPr b="1" lang="en" sz="1495">
                <a:latin typeface="Raleway"/>
                <a:ea typeface="Raleway"/>
                <a:cs typeface="Raleway"/>
                <a:sym typeface="Raleway"/>
              </a:rPr>
              <a:t>GPL  </a:t>
            </a:r>
            <a:r>
              <a:rPr lang="en" sz="1495">
                <a:latin typeface="Raleway"/>
                <a:ea typeface="Raleway"/>
                <a:cs typeface="Raleway"/>
                <a:sym typeface="Raleway"/>
              </a:rPr>
              <a:t>     (GNU/Linux, Ubuntu, Fedora, Wordpress)</a:t>
            </a:r>
            <a:endParaRPr b="1" sz="1495">
              <a:latin typeface="Raleway"/>
              <a:ea typeface="Raleway"/>
              <a:cs typeface="Raleway"/>
              <a:sym typeface="Raleway"/>
            </a:endParaRPr>
          </a:p>
          <a:p>
            <a:pPr indent="0" lvl="0" marL="0" rtl="0" algn="l">
              <a:lnSpc>
                <a:spcPct val="95000"/>
              </a:lnSpc>
              <a:spcBef>
                <a:spcPts val="400"/>
              </a:spcBef>
              <a:spcAft>
                <a:spcPts val="0"/>
              </a:spcAft>
              <a:buClr>
                <a:schemeClr val="dk1"/>
              </a:buClr>
              <a:buSzPts val="1395"/>
              <a:buNone/>
            </a:pPr>
            <a:r>
              <a:rPr b="1" lang="en" sz="1495">
                <a:solidFill>
                  <a:schemeClr val="dk1"/>
                </a:solidFill>
                <a:latin typeface="Raleway"/>
                <a:ea typeface="Raleway"/>
                <a:cs typeface="Raleway"/>
                <a:sym typeface="Raleway"/>
              </a:rPr>
              <a:t>Освобождаване на производен код под същия лиценз</a:t>
            </a:r>
            <a:endParaRPr sz="1495">
              <a:solidFill>
                <a:schemeClr val="dk1"/>
              </a:solidFill>
              <a:latin typeface="Raleway"/>
              <a:ea typeface="Raleway"/>
              <a:cs typeface="Raleway"/>
              <a:sym typeface="Raleway"/>
            </a:endParaRPr>
          </a:p>
          <a:p>
            <a:pPr indent="-229711" lvl="1" marL="660400" rtl="0" algn="l">
              <a:lnSpc>
                <a:spcPct val="95000"/>
              </a:lnSpc>
              <a:spcBef>
                <a:spcPts val="400"/>
              </a:spcBef>
              <a:spcAft>
                <a:spcPts val="0"/>
              </a:spcAft>
              <a:buClr>
                <a:schemeClr val="dk1"/>
              </a:buClr>
              <a:buSzPts val="1418"/>
              <a:buChar char="○"/>
            </a:pPr>
            <a:r>
              <a:rPr lang="en" sz="1417">
                <a:latin typeface="Raleway"/>
                <a:ea typeface="Raleway"/>
                <a:cs typeface="Raleway"/>
                <a:sym typeface="Raleway"/>
              </a:rPr>
              <a:t>Условието е не само да имаме модификация, а и тази модификация </a:t>
            </a:r>
            <a:r>
              <a:rPr b="1" lang="en" sz="1417">
                <a:latin typeface="Raleway"/>
                <a:ea typeface="Raleway"/>
                <a:cs typeface="Raleway"/>
                <a:sym typeface="Raleway"/>
              </a:rPr>
              <a:t>да се разпространява</a:t>
            </a:r>
            <a:r>
              <a:rPr lang="en" sz="1417">
                <a:latin typeface="Raleway"/>
                <a:ea typeface="Raleway"/>
                <a:cs typeface="Raleway"/>
                <a:sym typeface="Raleway"/>
              </a:rPr>
              <a:t>. </a:t>
            </a:r>
            <a:endParaRPr sz="1417">
              <a:latin typeface="Raleway"/>
              <a:ea typeface="Raleway"/>
              <a:cs typeface="Raleway"/>
              <a:sym typeface="Raleway"/>
            </a:endParaRPr>
          </a:p>
          <a:p>
            <a:pPr indent="-229711" lvl="1" marL="660400" rtl="0" algn="l">
              <a:lnSpc>
                <a:spcPct val="95000"/>
              </a:lnSpc>
              <a:spcBef>
                <a:spcPts val="400"/>
              </a:spcBef>
              <a:spcAft>
                <a:spcPts val="1200"/>
              </a:spcAft>
              <a:buClr>
                <a:schemeClr val="dk1"/>
              </a:buClr>
              <a:buSzPts val="1418"/>
              <a:buChar char="○"/>
            </a:pPr>
            <a:r>
              <a:rPr lang="en" sz="1417">
                <a:latin typeface="Raleway"/>
                <a:ea typeface="Raleway"/>
                <a:cs typeface="Raleway"/>
                <a:sym typeface="Raleway"/>
              </a:rPr>
              <a:t>Ако си модифицирате кода за лични цели, можете да не правите модификацията си </a:t>
            </a:r>
            <a:r>
              <a:rPr b="1" lang="en" sz="1417" u="sng">
                <a:latin typeface="Raleway"/>
                <a:ea typeface="Raleway"/>
                <a:cs typeface="Raleway"/>
                <a:sym typeface="Raleway"/>
              </a:rPr>
              <a:t>общодостъпна</a:t>
            </a:r>
            <a:r>
              <a:rPr lang="en" sz="1417">
                <a:latin typeface="Raleway"/>
                <a:ea typeface="Raleway"/>
                <a:cs typeface="Raleway"/>
                <a:sym typeface="Raleway"/>
              </a:rPr>
              <a:t>, както и може да смесвате кода с код под </a:t>
            </a:r>
            <a:r>
              <a:rPr b="1" lang="en" sz="1417" u="sng">
                <a:latin typeface="Raleway"/>
                <a:ea typeface="Raleway"/>
                <a:cs typeface="Raleway"/>
                <a:sym typeface="Raleway"/>
              </a:rPr>
              <a:t>други лицензи</a:t>
            </a:r>
            <a:endParaRPr sz="1417">
              <a:latin typeface="Raleway"/>
              <a:ea typeface="Raleway"/>
              <a:cs typeface="Raleway"/>
              <a:sym typeface="Raleway"/>
            </a:endParaRPr>
          </a:p>
        </p:txBody>
      </p:sp>
      <p:sp>
        <p:nvSpPr>
          <p:cNvPr id="352" name="Google Shape;352;p45"/>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rtl="0" algn="l">
              <a:lnSpc>
                <a:spcPct val="105000"/>
              </a:lnSpc>
              <a:spcBef>
                <a:spcPts val="0"/>
              </a:spcBef>
              <a:spcAft>
                <a:spcPts val="0"/>
              </a:spcAft>
              <a:buClr>
                <a:schemeClr val="dk1"/>
              </a:buClr>
              <a:buSzPts val="2610"/>
              <a:buFont typeface="Arial"/>
              <a:buNone/>
            </a:pPr>
            <a:r>
              <a:rPr b="0" lang="en" sz="1990">
                <a:solidFill>
                  <a:schemeClr val="accent1"/>
                </a:solidFill>
              </a:rPr>
              <a:t>Свободни лицензи - видове</a:t>
            </a:r>
            <a:endParaRPr b="0" sz="199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animEffect filter="fade" transition="in">
                                      <p:cBhvr>
                                        <p:cTn dur="2000"/>
                                        <p:tgtEl>
                                          <p:spTgt spid="351">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animEffect filter="fade" transition="in">
                                      <p:cBhvr>
                                        <p:cTn dur="2000"/>
                                        <p:tgtEl>
                                          <p:spTgt spid="351">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51">
                                            <p:txEl>
                                              <p:pRg end="2" st="2"/>
                                            </p:txEl>
                                          </p:spTgt>
                                        </p:tgtEl>
                                        <p:attrNameLst>
                                          <p:attrName>style.visibility</p:attrName>
                                        </p:attrNameLst>
                                      </p:cBhvr>
                                      <p:to>
                                        <p:strVal val="visible"/>
                                      </p:to>
                                    </p:set>
                                    <p:animEffect filter="fade" transition="in">
                                      <p:cBhvr>
                                        <p:cTn dur="2000"/>
                                        <p:tgtEl>
                                          <p:spTgt spid="351">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51">
                                            <p:txEl>
                                              <p:pRg end="3" st="3"/>
                                            </p:txEl>
                                          </p:spTgt>
                                        </p:tgtEl>
                                        <p:attrNameLst>
                                          <p:attrName>style.visibility</p:attrName>
                                        </p:attrNameLst>
                                      </p:cBhvr>
                                      <p:to>
                                        <p:strVal val="visible"/>
                                      </p:to>
                                    </p:set>
                                    <p:animEffect filter="fade" transition="in">
                                      <p:cBhvr>
                                        <p:cTn dur="2000"/>
                                        <p:tgtEl>
                                          <p:spTgt spid="351">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51">
                                            <p:txEl>
                                              <p:pRg end="4" st="4"/>
                                            </p:txEl>
                                          </p:spTgt>
                                        </p:tgtEl>
                                        <p:attrNameLst>
                                          <p:attrName>style.visibility</p:attrName>
                                        </p:attrNameLst>
                                      </p:cBhvr>
                                      <p:to>
                                        <p:strVal val="visible"/>
                                      </p:to>
                                    </p:set>
                                    <p:animEffect filter="fade" transition="in">
                                      <p:cBhvr>
                                        <p:cTn dur="2000"/>
                                        <p:tgtEl>
                                          <p:spTgt spid="351">
                                            <p:txEl>
                                              <p:pRg end="4" st="4"/>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51">
                                            <p:txEl>
                                              <p:pRg end="5" st="5"/>
                                            </p:txEl>
                                          </p:spTgt>
                                        </p:tgtEl>
                                        <p:attrNameLst>
                                          <p:attrName>style.visibility</p:attrName>
                                        </p:attrNameLst>
                                      </p:cBhvr>
                                      <p:to>
                                        <p:strVal val="visible"/>
                                      </p:to>
                                    </p:set>
                                    <p:animEffect filter="fade" transition="in">
                                      <p:cBhvr>
                                        <p:cTn dur="2000"/>
                                        <p:tgtEl>
                                          <p:spTgt spid="35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ph idx="1" type="body"/>
          </p:nvPr>
        </p:nvSpPr>
        <p:spPr>
          <a:xfrm>
            <a:off x="729450" y="1987375"/>
            <a:ext cx="7688700" cy="2352600"/>
          </a:xfrm>
          <a:prstGeom prst="rect">
            <a:avLst/>
          </a:prstGeom>
          <a:noFill/>
          <a:ln>
            <a:noFill/>
          </a:ln>
        </p:spPr>
        <p:txBody>
          <a:bodyPr anchorCtr="0" anchor="t" bIns="40825" lIns="81650" spcFirstLastPara="1" rIns="81650" wrap="square" tIns="40825">
            <a:normAutofit fontScale="85000" lnSpcReduction="20000"/>
          </a:bodyPr>
          <a:lstStyle/>
          <a:p>
            <a:pPr indent="0" lvl="0" marL="0" rtl="0" algn="l">
              <a:spcBef>
                <a:spcPts val="0"/>
              </a:spcBef>
              <a:spcAft>
                <a:spcPts val="0"/>
              </a:spcAft>
              <a:buClr>
                <a:schemeClr val="dk1"/>
              </a:buClr>
              <a:buSzPct val="100000"/>
              <a:buNone/>
            </a:pPr>
            <a:r>
              <a:rPr b="1" lang="en" sz="1800">
                <a:solidFill>
                  <a:schemeClr val="dk1"/>
                </a:solidFill>
                <a:latin typeface="Raleway"/>
                <a:ea typeface="Raleway"/>
                <a:cs typeface="Raleway"/>
                <a:sym typeface="Raleway"/>
              </a:rPr>
              <a:t>Weak copyleft</a:t>
            </a:r>
            <a:endParaRPr b="1" sz="1800">
              <a:solidFill>
                <a:schemeClr val="dk1"/>
              </a:solidFill>
              <a:latin typeface="Raleway"/>
              <a:ea typeface="Raleway"/>
              <a:cs typeface="Raleway"/>
              <a:sym typeface="Raleway"/>
            </a:endParaRPr>
          </a:p>
          <a:p>
            <a:pPr indent="0" lvl="0" marL="0" rtl="0" algn="l">
              <a:spcBef>
                <a:spcPts val="400"/>
              </a:spcBef>
              <a:spcAft>
                <a:spcPts val="0"/>
              </a:spcAft>
              <a:buClr>
                <a:schemeClr val="dk1"/>
              </a:buClr>
              <a:buSzPct val="100000"/>
              <a:buNone/>
            </a:pPr>
            <a:r>
              <a:t/>
            </a:r>
            <a:endParaRPr sz="1800">
              <a:latin typeface="Raleway"/>
              <a:ea typeface="Raleway"/>
              <a:cs typeface="Raleway"/>
              <a:sym typeface="Raleway"/>
            </a:endParaRPr>
          </a:p>
          <a:p>
            <a:pPr indent="0" lvl="0" marL="0" rtl="0" algn="l">
              <a:spcBef>
                <a:spcPts val="400"/>
              </a:spcBef>
              <a:spcAft>
                <a:spcPts val="0"/>
              </a:spcAft>
              <a:buNone/>
            </a:pPr>
            <a:r>
              <a:rPr lang="en" sz="1800">
                <a:latin typeface="Raleway"/>
                <a:ea typeface="Raleway"/>
                <a:cs typeface="Raleway"/>
                <a:sym typeface="Raleway"/>
              </a:rPr>
              <a:t>GNU </a:t>
            </a:r>
            <a:r>
              <a:rPr b="1" lang="en" sz="1800">
                <a:latin typeface="Raleway"/>
                <a:ea typeface="Raleway"/>
                <a:cs typeface="Raleway"/>
                <a:sym typeface="Raleway"/>
              </a:rPr>
              <a:t>LGPL</a:t>
            </a:r>
            <a:r>
              <a:rPr lang="en" sz="1800">
                <a:latin typeface="Raleway"/>
                <a:ea typeface="Raleway"/>
                <a:cs typeface="Raleway"/>
                <a:sym typeface="Raleway"/>
              </a:rPr>
              <a:t> - GNU "лек" общ публичен лиценз</a:t>
            </a:r>
            <a:endParaRPr sz="1800">
              <a:latin typeface="Raleway"/>
              <a:ea typeface="Raleway"/>
              <a:cs typeface="Raleway"/>
              <a:sym typeface="Raleway"/>
            </a:endParaRPr>
          </a:p>
          <a:p>
            <a:pPr indent="0" lvl="0" marL="0" rtl="0" algn="l">
              <a:spcBef>
                <a:spcPts val="400"/>
              </a:spcBef>
              <a:spcAft>
                <a:spcPts val="0"/>
              </a:spcAft>
              <a:buClr>
                <a:schemeClr val="dk1"/>
              </a:buClr>
              <a:buSzPct val="100000"/>
              <a:buNone/>
            </a:pPr>
            <a:r>
              <a:t/>
            </a:r>
            <a:endParaRPr b="1" sz="1800">
              <a:latin typeface="Raleway"/>
              <a:ea typeface="Raleway"/>
              <a:cs typeface="Raleway"/>
              <a:sym typeface="Raleway"/>
            </a:endParaRPr>
          </a:p>
          <a:p>
            <a:pPr indent="-287655" lvl="0" marL="304800" rtl="0" algn="l">
              <a:spcBef>
                <a:spcPts val="400"/>
              </a:spcBef>
              <a:spcAft>
                <a:spcPts val="0"/>
              </a:spcAft>
              <a:buClr>
                <a:schemeClr val="dk1"/>
              </a:buClr>
              <a:buSzPct val="100000"/>
              <a:buFont typeface="Raleway"/>
              <a:buChar char="●"/>
            </a:pPr>
            <a:r>
              <a:rPr lang="en" sz="1800">
                <a:latin typeface="Raleway"/>
                <a:ea typeface="Raleway"/>
                <a:cs typeface="Raleway"/>
                <a:sym typeface="Raleway"/>
              </a:rPr>
              <a:t>Прави разлика между код, който представлява модификация на библиотеката и приложение, което използва библиотеката </a:t>
            </a:r>
            <a:endParaRPr sz="1800">
              <a:latin typeface="Raleway"/>
              <a:ea typeface="Raleway"/>
              <a:cs typeface="Raleway"/>
              <a:sym typeface="Raleway"/>
            </a:endParaRPr>
          </a:p>
          <a:p>
            <a:pPr indent="-287655" lvl="0" marL="304800" rtl="0" algn="l">
              <a:spcBef>
                <a:spcPts val="400"/>
              </a:spcBef>
              <a:spcAft>
                <a:spcPts val="1200"/>
              </a:spcAft>
              <a:buClr>
                <a:schemeClr val="dk1"/>
              </a:buClr>
              <a:buSzPct val="100000"/>
              <a:buFont typeface="Raleway"/>
              <a:buChar char="●"/>
            </a:pPr>
            <a:r>
              <a:rPr lang="en" sz="1800">
                <a:latin typeface="Raleway"/>
                <a:ea typeface="Raleway"/>
                <a:cs typeface="Raleway"/>
                <a:sym typeface="Raleway"/>
              </a:rPr>
              <a:t>Задължението за освобождаване на код под същия лиценз касае само самата библиотека или промените, които се правят в нея, но не и кода на програмата, която използва библиотеката.</a:t>
            </a:r>
            <a:endParaRPr sz="1800">
              <a:latin typeface="Raleway"/>
              <a:ea typeface="Raleway"/>
              <a:cs typeface="Raleway"/>
              <a:sym typeface="Raleway"/>
            </a:endParaRPr>
          </a:p>
        </p:txBody>
      </p:sp>
      <p:sp>
        <p:nvSpPr>
          <p:cNvPr id="358" name="Google Shape;358;p46"/>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rtl="0" algn="l">
              <a:lnSpc>
                <a:spcPct val="105000"/>
              </a:lnSpc>
              <a:spcBef>
                <a:spcPts val="0"/>
              </a:spcBef>
              <a:spcAft>
                <a:spcPts val="0"/>
              </a:spcAft>
              <a:buClr>
                <a:schemeClr val="dk1"/>
              </a:buClr>
              <a:buSzPts val="2610"/>
              <a:buFont typeface="Arial"/>
              <a:buNone/>
            </a:pPr>
            <a:r>
              <a:rPr b="0" lang="en" sz="1990">
                <a:solidFill>
                  <a:schemeClr val="accent1"/>
                </a:solidFill>
              </a:rPr>
              <a:t>Свободни лицензи - видове</a:t>
            </a:r>
            <a:endParaRPr b="0" sz="199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2000"/>
                                        <p:tgtEl>
                                          <p:spTgt spid="35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2000"/>
                                        <p:tgtEl>
                                          <p:spTgt spid="357">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animEffect filter="fade" transition="in">
                                      <p:cBhvr>
                                        <p:cTn dur="2000"/>
                                        <p:tgtEl>
                                          <p:spTgt spid="357">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animEffect filter="fade" transition="in">
                                      <p:cBhvr>
                                        <p:cTn dur="2000"/>
                                        <p:tgtEl>
                                          <p:spTgt spid="357">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animEffect filter="fade" transition="in">
                                      <p:cBhvr>
                                        <p:cTn dur="2000"/>
                                        <p:tgtEl>
                                          <p:spTgt spid="357">
                                            <p:txEl>
                                              <p:pRg end="4" st="4"/>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57">
                                            <p:txEl>
                                              <p:pRg end="5" st="5"/>
                                            </p:txEl>
                                          </p:spTgt>
                                        </p:tgtEl>
                                        <p:attrNameLst>
                                          <p:attrName>style.visibility</p:attrName>
                                        </p:attrNameLst>
                                      </p:cBhvr>
                                      <p:to>
                                        <p:strVal val="visible"/>
                                      </p:to>
                                    </p:set>
                                    <p:animEffect filter="fade" transition="in">
                                      <p:cBhvr>
                                        <p:cTn dur="2000"/>
                                        <p:tgtEl>
                                          <p:spTgt spid="3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idx="1" type="body"/>
          </p:nvPr>
        </p:nvSpPr>
        <p:spPr>
          <a:xfrm>
            <a:off x="729450" y="2078875"/>
            <a:ext cx="7688700" cy="2261100"/>
          </a:xfrm>
          <a:prstGeom prst="rect">
            <a:avLst/>
          </a:prstGeom>
          <a:noFill/>
          <a:ln>
            <a:noFill/>
          </a:ln>
        </p:spPr>
        <p:txBody>
          <a:bodyPr anchorCtr="0" anchor="t" bIns="40825" lIns="81650" spcFirstLastPara="1" rIns="81650" wrap="square" tIns="40825">
            <a:normAutofit/>
          </a:bodyPr>
          <a:lstStyle/>
          <a:p>
            <a:pPr indent="0" lvl="0" marL="0" rtl="0" algn="l">
              <a:lnSpc>
                <a:spcPct val="95000"/>
              </a:lnSpc>
              <a:spcBef>
                <a:spcPts val="0"/>
              </a:spcBef>
              <a:spcAft>
                <a:spcPts val="0"/>
              </a:spcAft>
              <a:buClr>
                <a:schemeClr val="dk1"/>
              </a:buClr>
              <a:buSzPts val="1800"/>
              <a:buNone/>
            </a:pPr>
            <a:r>
              <a:rPr b="1" lang="en" sz="1600">
                <a:solidFill>
                  <a:schemeClr val="dk1"/>
                </a:solidFill>
                <a:latin typeface="Raleway"/>
                <a:ea typeface="Raleway"/>
                <a:cs typeface="Raleway"/>
                <a:sym typeface="Raleway"/>
              </a:rPr>
              <a:t>Weak copyleft</a:t>
            </a:r>
            <a:endParaRPr b="1" sz="1600">
              <a:solidFill>
                <a:schemeClr val="dk1"/>
              </a:solidFill>
              <a:latin typeface="Raleway"/>
              <a:ea typeface="Raleway"/>
              <a:cs typeface="Raleway"/>
              <a:sym typeface="Raleway"/>
            </a:endParaRPr>
          </a:p>
          <a:p>
            <a:pPr indent="0" lvl="0" marL="0" rtl="0" algn="l">
              <a:lnSpc>
                <a:spcPct val="95000"/>
              </a:lnSpc>
              <a:spcBef>
                <a:spcPts val="400"/>
              </a:spcBef>
              <a:spcAft>
                <a:spcPts val="0"/>
              </a:spcAft>
              <a:buClr>
                <a:schemeClr val="dk1"/>
              </a:buClr>
              <a:buSzPts val="1800"/>
              <a:buNone/>
            </a:pPr>
            <a:r>
              <a:t/>
            </a:r>
            <a:endParaRPr sz="1600">
              <a:latin typeface="Raleway"/>
              <a:ea typeface="Raleway"/>
              <a:cs typeface="Raleway"/>
              <a:sym typeface="Raleway"/>
            </a:endParaRPr>
          </a:p>
          <a:p>
            <a:pPr indent="0" lvl="0" marL="0" marR="0" rtl="0" algn="l">
              <a:lnSpc>
                <a:spcPct val="95000"/>
              </a:lnSpc>
              <a:spcBef>
                <a:spcPts val="400"/>
              </a:spcBef>
              <a:spcAft>
                <a:spcPts val="0"/>
              </a:spcAft>
              <a:buNone/>
            </a:pPr>
            <a:r>
              <a:rPr b="1" lang="en" sz="1600">
                <a:latin typeface="Raleway"/>
                <a:ea typeface="Raleway"/>
                <a:cs typeface="Raleway"/>
                <a:sym typeface="Raleway"/>
              </a:rPr>
              <a:t>MPL</a:t>
            </a:r>
            <a:endParaRPr b="1" sz="1600">
              <a:latin typeface="Raleway"/>
              <a:ea typeface="Raleway"/>
              <a:cs typeface="Raleway"/>
              <a:sym typeface="Raleway"/>
            </a:endParaRPr>
          </a:p>
          <a:p>
            <a:pPr indent="0" lvl="0" marL="0" rtl="0" algn="l">
              <a:lnSpc>
                <a:spcPct val="95000"/>
              </a:lnSpc>
              <a:spcBef>
                <a:spcPts val="400"/>
              </a:spcBef>
              <a:spcAft>
                <a:spcPts val="0"/>
              </a:spcAft>
              <a:buClr>
                <a:schemeClr val="dk1"/>
              </a:buClr>
              <a:buSzPts val="1800"/>
              <a:buNone/>
            </a:pPr>
            <a:r>
              <a:t/>
            </a:r>
            <a:endParaRPr sz="1600">
              <a:latin typeface="Raleway"/>
              <a:ea typeface="Raleway"/>
              <a:cs typeface="Raleway"/>
              <a:sym typeface="Raleway"/>
            </a:endParaRPr>
          </a:p>
          <a:p>
            <a:pPr indent="-190500" lvl="0" marL="520700" rtl="0" algn="l">
              <a:lnSpc>
                <a:spcPct val="95000"/>
              </a:lnSpc>
              <a:spcBef>
                <a:spcPts val="40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“Covered code” vs. “Added code (отделен на ниво файлове)</a:t>
            </a:r>
            <a:endParaRPr sz="1600">
              <a:solidFill>
                <a:schemeClr val="dk1"/>
              </a:solidFill>
              <a:latin typeface="Raleway"/>
              <a:ea typeface="Raleway"/>
              <a:cs typeface="Raleway"/>
              <a:sym typeface="Raleway"/>
            </a:endParaRPr>
          </a:p>
          <a:p>
            <a:pPr indent="-190500" lvl="0" marL="520700" rtl="0" algn="l">
              <a:lnSpc>
                <a:spcPct val="95000"/>
              </a:lnSpc>
              <a:spcBef>
                <a:spcPts val="0"/>
              </a:spcBef>
              <a:spcAft>
                <a:spcPts val="0"/>
              </a:spcAft>
              <a:buClr>
                <a:schemeClr val="dk1"/>
              </a:buClr>
              <a:buSzPts val="1600"/>
              <a:buFont typeface="Raleway"/>
              <a:buChar char="●"/>
            </a:pPr>
            <a:r>
              <a:rPr lang="en" sz="1600">
                <a:solidFill>
                  <a:schemeClr val="dk1"/>
                </a:solidFill>
                <a:latin typeface="Raleway"/>
                <a:ea typeface="Raleway"/>
                <a:cs typeface="Raleway"/>
                <a:sym typeface="Raleway"/>
              </a:rPr>
              <a:t>“a larger work” - може да бъде дистрибутирана под всякакъв лиценз </a:t>
            </a:r>
            <a:endParaRPr sz="1200">
              <a:solidFill>
                <a:schemeClr val="dk1"/>
              </a:solidFill>
              <a:latin typeface="Raleway"/>
              <a:ea typeface="Raleway"/>
              <a:cs typeface="Raleway"/>
              <a:sym typeface="Raleway"/>
            </a:endParaRPr>
          </a:p>
        </p:txBody>
      </p:sp>
      <p:sp>
        <p:nvSpPr>
          <p:cNvPr id="364" name="Google Shape;364;p47"/>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rtl="0" algn="l">
              <a:lnSpc>
                <a:spcPct val="105000"/>
              </a:lnSpc>
              <a:spcBef>
                <a:spcPts val="0"/>
              </a:spcBef>
              <a:spcAft>
                <a:spcPts val="0"/>
              </a:spcAft>
              <a:buClr>
                <a:schemeClr val="dk1"/>
              </a:buClr>
              <a:buSzPts val="2610"/>
              <a:buFont typeface="Arial"/>
              <a:buNone/>
            </a:pPr>
            <a:r>
              <a:rPr b="0" lang="en" sz="1990">
                <a:solidFill>
                  <a:schemeClr val="accent1"/>
                </a:solidFill>
              </a:rPr>
              <a:t>Свободни лицензи - видове</a:t>
            </a:r>
            <a:endParaRPr b="0" sz="199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500"/>
                                        <p:tgtEl>
                                          <p:spTgt spid="363">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500"/>
                                        <p:tgtEl>
                                          <p:spTgt spid="36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1500"/>
                                        <p:tgtEl>
                                          <p:spTgt spid="363">
                                            <p:txEl>
                                              <p:pRg end="2" st="2"/>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animEffect filter="fade" transition="in">
                                      <p:cBhvr>
                                        <p:cTn dur="1500"/>
                                        <p:tgtEl>
                                          <p:spTgt spid="363">
                                            <p:txEl>
                                              <p:pRg end="3" st="3"/>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63">
                                            <p:txEl>
                                              <p:pRg end="4" st="4"/>
                                            </p:txEl>
                                          </p:spTgt>
                                        </p:tgtEl>
                                        <p:attrNameLst>
                                          <p:attrName>style.visibility</p:attrName>
                                        </p:attrNameLst>
                                      </p:cBhvr>
                                      <p:to>
                                        <p:strVal val="visible"/>
                                      </p:to>
                                    </p:set>
                                    <p:animEffect filter="fade" transition="in">
                                      <p:cBhvr>
                                        <p:cTn dur="1500"/>
                                        <p:tgtEl>
                                          <p:spTgt spid="363">
                                            <p:txEl>
                                              <p:pRg end="4" st="4"/>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363">
                                            <p:txEl>
                                              <p:pRg end="5" st="5"/>
                                            </p:txEl>
                                          </p:spTgt>
                                        </p:tgtEl>
                                        <p:attrNameLst>
                                          <p:attrName>style.visibility</p:attrName>
                                        </p:attrNameLst>
                                      </p:cBhvr>
                                      <p:to>
                                        <p:strVal val="visible"/>
                                      </p:to>
                                    </p:set>
                                    <p:animEffect filter="fade" transition="in">
                                      <p:cBhvr>
                                        <p:cTn dur="1500"/>
                                        <p:tgtEl>
                                          <p:spTgt spid="3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idx="1" type="body"/>
          </p:nvPr>
        </p:nvSpPr>
        <p:spPr>
          <a:xfrm>
            <a:off x="729450" y="2078875"/>
            <a:ext cx="7688700" cy="2261100"/>
          </a:xfrm>
          <a:prstGeom prst="rect">
            <a:avLst/>
          </a:prstGeom>
          <a:noFill/>
          <a:ln>
            <a:noFill/>
          </a:ln>
        </p:spPr>
        <p:txBody>
          <a:bodyPr anchorCtr="0" anchor="t" bIns="40825" lIns="81650" spcFirstLastPara="1" rIns="81650" wrap="square" tIns="40825">
            <a:normAutofit fontScale="85000" lnSpcReduction="10000"/>
          </a:bodyPr>
          <a:lstStyle/>
          <a:p>
            <a:pPr indent="0" lvl="0" marL="0" rtl="0" algn="l">
              <a:spcBef>
                <a:spcPts val="400"/>
              </a:spcBef>
              <a:spcAft>
                <a:spcPts val="0"/>
              </a:spcAft>
              <a:buClr>
                <a:schemeClr val="dk1"/>
              </a:buClr>
              <a:buSzPct val="105882"/>
              <a:buNone/>
            </a:pPr>
            <a:r>
              <a:rPr lang="en" sz="1700">
                <a:latin typeface="Raleway"/>
                <a:ea typeface="Raleway"/>
                <a:cs typeface="Raleway"/>
                <a:sym typeface="Raleway"/>
              </a:rPr>
              <a:t>Няма пречка оригинален софтуер да бъде разпространен под два и повече лиценза </a:t>
            </a:r>
            <a:br>
              <a:rPr lang="en" sz="1700">
                <a:latin typeface="Raleway"/>
                <a:ea typeface="Raleway"/>
                <a:cs typeface="Raleway"/>
                <a:sym typeface="Raleway"/>
              </a:rPr>
            </a:br>
            <a:br>
              <a:rPr lang="en" sz="1700">
                <a:latin typeface="Raleway"/>
                <a:ea typeface="Raleway"/>
                <a:cs typeface="Raleway"/>
                <a:sym typeface="Raleway"/>
              </a:rPr>
            </a:br>
            <a:r>
              <a:rPr lang="en" sz="1700">
                <a:latin typeface="Raleway"/>
                <a:ea typeface="Raleway"/>
                <a:cs typeface="Raleway"/>
                <a:sym typeface="Raleway"/>
              </a:rPr>
              <a:t>(Това очевидно няма как да стане, когато предмет на лиценза е модифицирано произведение, базирано на копилефт лиценз)</a:t>
            </a:r>
            <a:endParaRPr sz="1700">
              <a:latin typeface="Raleway"/>
              <a:ea typeface="Raleway"/>
              <a:cs typeface="Raleway"/>
              <a:sym typeface="Raleway"/>
            </a:endParaRPr>
          </a:p>
          <a:p>
            <a:pPr indent="0" lvl="0" marL="0" rtl="0" algn="l">
              <a:spcBef>
                <a:spcPts val="400"/>
              </a:spcBef>
              <a:spcAft>
                <a:spcPts val="0"/>
              </a:spcAft>
              <a:buClr>
                <a:schemeClr val="dk1"/>
              </a:buClr>
              <a:buSzPct val="100000"/>
              <a:buNone/>
            </a:pPr>
            <a:r>
              <a:t/>
            </a:r>
            <a:endParaRPr sz="1800">
              <a:latin typeface="Raleway"/>
              <a:ea typeface="Raleway"/>
              <a:cs typeface="Raleway"/>
              <a:sym typeface="Raleway"/>
            </a:endParaRPr>
          </a:p>
          <a:p>
            <a:pPr indent="-287655" lvl="0" marL="304800" rtl="0" algn="l">
              <a:spcBef>
                <a:spcPts val="400"/>
              </a:spcBef>
              <a:spcAft>
                <a:spcPts val="0"/>
              </a:spcAft>
              <a:buClr>
                <a:schemeClr val="dk1"/>
              </a:buClr>
              <a:buSzPct val="100000"/>
              <a:buFont typeface="Raleway"/>
              <a:buChar char="●"/>
            </a:pPr>
            <a:r>
              <a:rPr b="1" lang="en" sz="1800">
                <a:latin typeface="Raleway"/>
                <a:ea typeface="Raleway"/>
                <a:cs typeface="Raleway"/>
                <a:sym typeface="Raleway"/>
              </a:rPr>
              <a:t>Двойното лицензиране като бизнес модел</a:t>
            </a:r>
            <a:endParaRPr b="1" sz="1800">
              <a:latin typeface="Raleway"/>
              <a:ea typeface="Raleway"/>
              <a:cs typeface="Raleway"/>
              <a:sym typeface="Raleway"/>
            </a:endParaRPr>
          </a:p>
          <a:p>
            <a:pPr indent="-190500" lvl="0" marL="304800" rtl="0" algn="l">
              <a:spcBef>
                <a:spcPts val="400"/>
              </a:spcBef>
              <a:spcAft>
                <a:spcPts val="0"/>
              </a:spcAft>
              <a:buClr>
                <a:schemeClr val="dk1"/>
              </a:buClr>
              <a:buSzPct val="100000"/>
              <a:buNone/>
            </a:pPr>
            <a:r>
              <a:t/>
            </a:r>
            <a:endParaRPr sz="1800">
              <a:latin typeface="Raleway"/>
              <a:ea typeface="Raleway"/>
              <a:cs typeface="Raleway"/>
              <a:sym typeface="Raleway"/>
            </a:endParaRPr>
          </a:p>
          <a:p>
            <a:pPr indent="-287655" lvl="0" marL="304800" rtl="0" algn="l">
              <a:spcBef>
                <a:spcPts val="400"/>
              </a:spcBef>
              <a:spcAft>
                <a:spcPts val="1200"/>
              </a:spcAft>
              <a:buClr>
                <a:schemeClr val="dk1"/>
              </a:buClr>
              <a:buSzPct val="100000"/>
              <a:buFont typeface="Raleway"/>
              <a:buChar char="●"/>
            </a:pPr>
            <a:r>
              <a:rPr b="1" lang="en" sz="1800">
                <a:latin typeface="Raleway"/>
                <a:ea typeface="Raleway"/>
                <a:cs typeface="Raleway"/>
                <a:sym typeface="Raleway"/>
              </a:rPr>
              <a:t>Двойно лицензиране с цел съвместимост на лицензите</a:t>
            </a:r>
            <a:endParaRPr sz="1800">
              <a:latin typeface="Raleway"/>
              <a:ea typeface="Raleway"/>
              <a:cs typeface="Raleway"/>
              <a:sym typeface="Raleway"/>
            </a:endParaRPr>
          </a:p>
        </p:txBody>
      </p:sp>
      <p:sp>
        <p:nvSpPr>
          <p:cNvPr id="370" name="Google Shape;370;p48"/>
          <p:cNvSpPr txBox="1"/>
          <p:nvPr>
            <p:ph type="title"/>
          </p:nvPr>
        </p:nvSpPr>
        <p:spPr>
          <a:xfrm>
            <a:off x="729450" y="1318650"/>
            <a:ext cx="7688700" cy="535200"/>
          </a:xfrm>
          <a:prstGeom prst="rect">
            <a:avLst/>
          </a:prstGeom>
          <a:noFill/>
          <a:ln>
            <a:noFill/>
          </a:ln>
        </p:spPr>
        <p:txBody>
          <a:bodyPr anchorCtr="0" anchor="ctr" bIns="40825" lIns="81650" spcFirstLastPara="1" rIns="81650" wrap="square" tIns="40825">
            <a:normAutofit/>
          </a:bodyPr>
          <a:lstStyle/>
          <a:p>
            <a:pPr indent="0" lvl="0" marL="0" marR="0" rtl="0" algn="l">
              <a:lnSpc>
                <a:spcPct val="105000"/>
              </a:lnSpc>
              <a:spcBef>
                <a:spcPts val="0"/>
              </a:spcBef>
              <a:spcAft>
                <a:spcPts val="0"/>
              </a:spcAft>
              <a:buClr>
                <a:schemeClr val="dk1"/>
              </a:buClr>
              <a:buSzPts val="2610"/>
              <a:buFont typeface="Arial"/>
              <a:buNone/>
            </a:pPr>
            <a:r>
              <a:rPr b="0" lang="en" sz="1990">
                <a:solidFill>
                  <a:schemeClr val="accent1"/>
                </a:solidFill>
              </a:rPr>
              <a:t>Двойно лицензиране (Dual licensing)</a:t>
            </a:r>
            <a:endParaRPr>
              <a:latin typeface="Comfortaa SemiBold"/>
              <a:ea typeface="Comfortaa SemiBold"/>
              <a:cs typeface="Comfortaa SemiBold"/>
              <a:sym typeface="Comforta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9">
                                            <p:txEl>
                                              <p:pRg end="0" st="0"/>
                                            </p:txEl>
                                          </p:spTgt>
                                        </p:tgtEl>
                                        <p:attrNameLst>
                                          <p:attrName>style.visibility</p:attrName>
                                        </p:attrNameLst>
                                      </p:cBhvr>
                                      <p:to>
                                        <p:strVal val="visible"/>
                                      </p:to>
                                    </p:set>
                                    <p:animEffect filter="fade" transition="in">
                                      <p:cBhvr>
                                        <p:cTn dur="2000"/>
                                        <p:tgtEl>
                                          <p:spTgt spid="369">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69">
                                            <p:txEl>
                                              <p:pRg end="1" st="1"/>
                                            </p:txEl>
                                          </p:spTgt>
                                        </p:tgtEl>
                                        <p:attrNameLst>
                                          <p:attrName>style.visibility</p:attrName>
                                        </p:attrNameLst>
                                      </p:cBhvr>
                                      <p:to>
                                        <p:strVal val="visible"/>
                                      </p:to>
                                    </p:set>
                                    <p:animEffect filter="fade" transition="in">
                                      <p:cBhvr>
                                        <p:cTn dur="2000"/>
                                        <p:tgtEl>
                                          <p:spTgt spid="369">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69">
                                            <p:txEl>
                                              <p:pRg end="2" st="2"/>
                                            </p:txEl>
                                          </p:spTgt>
                                        </p:tgtEl>
                                        <p:attrNameLst>
                                          <p:attrName>style.visibility</p:attrName>
                                        </p:attrNameLst>
                                      </p:cBhvr>
                                      <p:to>
                                        <p:strVal val="visible"/>
                                      </p:to>
                                    </p:set>
                                    <p:animEffect filter="fade" transition="in">
                                      <p:cBhvr>
                                        <p:cTn dur="2000"/>
                                        <p:tgtEl>
                                          <p:spTgt spid="369">
                                            <p:txEl>
                                              <p:pRg end="2" st="2"/>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69">
                                            <p:txEl>
                                              <p:pRg end="3" st="3"/>
                                            </p:txEl>
                                          </p:spTgt>
                                        </p:tgtEl>
                                        <p:attrNameLst>
                                          <p:attrName>style.visibility</p:attrName>
                                        </p:attrNameLst>
                                      </p:cBhvr>
                                      <p:to>
                                        <p:strVal val="visible"/>
                                      </p:to>
                                    </p:set>
                                    <p:animEffect filter="fade" transition="in">
                                      <p:cBhvr>
                                        <p:cTn dur="2000"/>
                                        <p:tgtEl>
                                          <p:spTgt spid="369">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69">
                                            <p:txEl>
                                              <p:pRg end="4" st="4"/>
                                            </p:txEl>
                                          </p:spTgt>
                                        </p:tgtEl>
                                        <p:attrNameLst>
                                          <p:attrName>style.visibility</p:attrName>
                                        </p:attrNameLst>
                                      </p:cBhvr>
                                      <p:to>
                                        <p:strVal val="visible"/>
                                      </p:to>
                                    </p:set>
                                    <p:animEffect filter="fade" transition="in">
                                      <p:cBhvr>
                                        <p:cTn dur="2000"/>
                                        <p:tgtEl>
                                          <p:spTgt spid="3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 sz="3240">
                <a:solidFill>
                  <a:schemeClr val="accent1"/>
                </a:solidFill>
              </a:rPr>
              <a:t>Лицензиране на творческо съдържание | CREATIVE COMMONS</a:t>
            </a:r>
            <a:endParaRPr b="0" sz="3240">
              <a:solidFill>
                <a:schemeClr val="accent1"/>
              </a:solidFill>
            </a:endParaRPr>
          </a:p>
          <a:p>
            <a:pPr indent="0" lvl="0" marL="0" rtl="0" algn="l">
              <a:spcBef>
                <a:spcPts val="0"/>
              </a:spcBef>
              <a:spcAft>
                <a:spcPts val="0"/>
              </a:spcAft>
              <a:buSzPts val="990"/>
              <a:buNone/>
            </a:pPr>
            <a:r>
              <a:t/>
            </a:r>
            <a:endParaRPr b="0" sz="3780">
              <a:solidFill>
                <a:schemeClr val="accent1"/>
              </a:solidFill>
            </a:endParaRPr>
          </a:p>
          <a:p>
            <a:pPr indent="0" lvl="0" marL="0" rtl="0" algn="l">
              <a:spcBef>
                <a:spcPts val="0"/>
              </a:spcBef>
              <a:spcAft>
                <a:spcPts val="0"/>
              </a:spcAft>
              <a:buSzPts val="990"/>
              <a:buNone/>
            </a:pPr>
            <a:r>
              <a:t/>
            </a:r>
            <a:endParaRPr sz="378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1" name="Google Shape;381;p50"/>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82" name="Google Shape;382;p5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88" name="Google Shape;388;p51"/>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89" name="Google Shape;389;p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95" name="Google Shape;395;p5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96" name="Google Shape;396;p5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nvSpPr>
        <p:spPr>
          <a:xfrm>
            <a:off x="4572000" y="1579425"/>
            <a:ext cx="4359000" cy="34095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Font typeface="Raleway"/>
              <a:buChar char="●"/>
            </a:pPr>
            <a:r>
              <a:rPr lang="en" sz="1700">
                <a:latin typeface="Raleway"/>
                <a:ea typeface="Raleway"/>
                <a:cs typeface="Raleway"/>
                <a:sym typeface="Raleway"/>
              </a:rPr>
              <a:t>разрешение</a:t>
            </a:r>
            <a:endParaRPr sz="1700">
              <a:latin typeface="Raleway"/>
              <a:ea typeface="Raleway"/>
              <a:cs typeface="Raleway"/>
              <a:sym typeface="Raleway"/>
            </a:endParaRPr>
          </a:p>
          <a:p>
            <a:pPr indent="-336550" lvl="0" marL="457200" rtl="0" algn="l">
              <a:lnSpc>
                <a:spcPct val="115000"/>
              </a:lnSpc>
              <a:spcBef>
                <a:spcPts val="0"/>
              </a:spcBef>
              <a:spcAft>
                <a:spcPts val="0"/>
              </a:spcAft>
              <a:buSzPts val="1700"/>
              <a:buFont typeface="Raleway"/>
              <a:buChar char="●"/>
            </a:pPr>
            <a:r>
              <a:rPr lang="en" sz="1700">
                <a:latin typeface="Raleway"/>
                <a:ea typeface="Raleway"/>
                <a:cs typeface="Raleway"/>
                <a:sym typeface="Raleway"/>
              </a:rPr>
              <a:t>договор за използване</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 sz="1700">
                <a:latin typeface="Raleway"/>
                <a:ea typeface="Raleway"/>
                <a:cs typeface="Raleway"/>
                <a:sym typeface="Raleway"/>
              </a:rPr>
              <a:t>изключително </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 sz="1700">
                <a:latin typeface="Raleway"/>
                <a:ea typeface="Raleway"/>
                <a:cs typeface="Raleway"/>
                <a:sym typeface="Raleway"/>
              </a:rPr>
              <a:t>неизключително</a:t>
            </a:r>
            <a:endParaRPr sz="1700">
              <a:latin typeface="Raleway"/>
              <a:ea typeface="Raleway"/>
              <a:cs typeface="Raleway"/>
              <a:sym typeface="Raleway"/>
            </a:endParaRPr>
          </a:p>
          <a:p>
            <a:pPr indent="-336550" lvl="0" marL="457200" rtl="0" algn="l">
              <a:lnSpc>
                <a:spcPct val="115000"/>
              </a:lnSpc>
              <a:spcBef>
                <a:spcPts val="0"/>
              </a:spcBef>
              <a:spcAft>
                <a:spcPts val="0"/>
              </a:spcAft>
              <a:buSzPts val="1700"/>
              <a:buFont typeface="Raleway"/>
              <a:buChar char="●"/>
            </a:pPr>
            <a:r>
              <a:rPr lang="en" sz="1700">
                <a:latin typeface="Raleway"/>
                <a:ea typeface="Raleway"/>
                <a:cs typeface="Raleway"/>
                <a:sym typeface="Raleway"/>
              </a:rPr>
              <a:t>ограничения</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 sz="1700">
                <a:latin typeface="Raleway"/>
                <a:ea typeface="Raleway"/>
                <a:cs typeface="Raleway"/>
                <a:sym typeface="Raleway"/>
              </a:rPr>
              <a:t>неимуществени права</a:t>
            </a:r>
            <a:endParaRPr sz="1700">
              <a:latin typeface="Raleway"/>
              <a:ea typeface="Raleway"/>
              <a:cs typeface="Raleway"/>
              <a:sym typeface="Raleway"/>
            </a:endParaRPr>
          </a:p>
          <a:p>
            <a:pPr indent="-336550" lvl="1" marL="914400" rtl="0" algn="l">
              <a:lnSpc>
                <a:spcPct val="115000"/>
              </a:lnSpc>
              <a:spcBef>
                <a:spcPts val="0"/>
              </a:spcBef>
              <a:spcAft>
                <a:spcPts val="0"/>
              </a:spcAft>
              <a:buSzPts val="1700"/>
              <a:buFont typeface="Raleway"/>
              <a:buChar char="○"/>
            </a:pPr>
            <a:r>
              <a:rPr lang="en" sz="1700">
                <a:latin typeface="Raleway"/>
                <a:ea typeface="Raleway"/>
                <a:cs typeface="Raleway"/>
                <a:sym typeface="Raleway"/>
              </a:rPr>
              <a:t>10 годишен максимален срок</a:t>
            </a:r>
            <a:endParaRPr sz="1700">
              <a:latin typeface="Raleway"/>
              <a:ea typeface="Raleway"/>
              <a:cs typeface="Raleway"/>
              <a:sym typeface="Raleway"/>
            </a:endParaRPr>
          </a:p>
          <a:p>
            <a:pPr indent="-336550" lvl="0" marL="457200" marR="0" rtl="0" algn="l">
              <a:lnSpc>
                <a:spcPct val="115000"/>
              </a:lnSpc>
              <a:spcBef>
                <a:spcPts val="0"/>
              </a:spcBef>
              <a:spcAft>
                <a:spcPts val="0"/>
              </a:spcAft>
              <a:buSzPts val="1700"/>
              <a:buFont typeface="Raleway"/>
              <a:buChar char="●"/>
            </a:pPr>
            <a:r>
              <a:rPr lang="en" sz="1700">
                <a:latin typeface="Raleway"/>
                <a:ea typeface="Raleway"/>
                <a:cs typeface="Raleway"/>
                <a:sym typeface="Raleway"/>
              </a:rPr>
              <a:t>инструменти за изравняване позицията на автори и изпълнители</a:t>
            </a:r>
            <a:endParaRPr sz="1700">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
        <p:nvSpPr>
          <p:cNvPr id="230" name="Google Shape;230;p26"/>
          <p:cNvSpPr txBox="1"/>
          <p:nvPr/>
        </p:nvSpPr>
        <p:spPr>
          <a:xfrm>
            <a:off x="858325" y="1579425"/>
            <a:ext cx="30825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3000">
                <a:latin typeface="Raleway"/>
                <a:ea typeface="Raleway"/>
                <a:cs typeface="Raleway"/>
                <a:sym typeface="Raleway"/>
              </a:rPr>
              <a:t>отстъпване на права</a:t>
            </a:r>
            <a:endParaRPr sz="3000">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02" name="Google Shape;402;p5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03" name="Google Shape;403;p5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04" name="Google Shape;404;p53"/>
          <p:cNvPicPr preferRelativeResize="0"/>
          <p:nvPr/>
        </p:nvPicPr>
        <p:blipFill>
          <a:blip r:embed="rId4">
            <a:alphaModFix/>
          </a:blip>
          <a:stretch>
            <a:fillRect/>
          </a:stretch>
        </p:blipFill>
        <p:spPr>
          <a:xfrm>
            <a:off x="0" y="-41880"/>
            <a:ext cx="9296400" cy="53377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0" name="Google Shape;410;p5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11" name="Google Shape;411;p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17" name="Google Shape;417;p5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18" name="Google Shape;418;p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24" name="Google Shape;424;p56"/>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25" name="Google Shape;425;p5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31" name="Google Shape;431;p5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32" name="Google Shape;432;p5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38" name="Google Shape;438;p5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39" name="Google Shape;439;p58"/>
          <p:cNvPicPr preferRelativeResize="0"/>
          <p:nvPr/>
        </p:nvPicPr>
        <p:blipFill>
          <a:blip r:embed="rId3">
            <a:alphaModFix/>
          </a:blip>
          <a:stretch>
            <a:fillRect/>
          </a:stretch>
        </p:blipFill>
        <p:spPr>
          <a:xfrm>
            <a:off x="-118533" y="0"/>
            <a:ext cx="9414934" cy="52959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9"/>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45" name="Google Shape;445;p59"/>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46" name="Google Shape;446;p5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52" name="Google Shape;452;p60"/>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53" name="Google Shape;453;p6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59" name="Google Shape;459;p61"/>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60" name="Google Shape;460;p6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b="0" l="0" r="0" t="0"/>
          <a:stretch/>
        </p:blipFill>
        <p:spPr>
          <a:xfrm>
            <a:off x="3738927" y="76473"/>
            <a:ext cx="4033275" cy="4990555"/>
          </a:xfrm>
          <a:prstGeom prst="rect">
            <a:avLst/>
          </a:prstGeom>
          <a:noFill/>
          <a:ln>
            <a:noFill/>
          </a:ln>
        </p:spPr>
      </p:pic>
      <p:sp>
        <p:nvSpPr>
          <p:cNvPr id="466" name="Google Shape;466;p62"/>
          <p:cNvSpPr txBox="1"/>
          <p:nvPr/>
        </p:nvSpPr>
        <p:spPr>
          <a:xfrm>
            <a:off x="394335" y="1714500"/>
            <a:ext cx="3183600" cy="1714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 sz="2300" u="none" cap="none" strike="noStrike">
                <a:solidFill>
                  <a:srgbClr val="000000"/>
                </a:solidFill>
                <a:latin typeface="Roboto Mono"/>
                <a:ea typeface="Roboto Mono"/>
                <a:cs typeface="Roboto Mono"/>
                <a:sym typeface="Roboto Mono"/>
              </a:rPr>
              <a:t>Machine readable metadata</a:t>
            </a:r>
            <a:endParaRPr sz="2300">
              <a:latin typeface="Roboto Mono"/>
              <a:ea typeface="Roboto Mono"/>
              <a:cs typeface="Roboto Mono"/>
              <a:sym typeface="Roboto Mono"/>
            </a:endParaRPr>
          </a:p>
          <a:p>
            <a:pPr indent="0" lvl="0" marL="0" marR="0" rtl="0" algn="ctr">
              <a:lnSpc>
                <a:spcPct val="100000"/>
              </a:lnSpc>
              <a:spcBef>
                <a:spcPts val="0"/>
              </a:spcBef>
              <a:spcAft>
                <a:spcPts val="0"/>
              </a:spcAft>
              <a:buClr>
                <a:srgbClr val="000000"/>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200"/>
              <a:buFont typeface="Helvetica Neue"/>
              <a:buNone/>
            </a:pPr>
            <a:r>
              <a:rPr i="0" lang="en" sz="1800" u="none" cap="none" strike="noStrike">
                <a:solidFill>
                  <a:srgbClr val="000000"/>
                </a:solidFill>
                <a:latin typeface="Roboto Condensed Light"/>
                <a:ea typeface="Roboto Condensed Light"/>
                <a:cs typeface="Roboto Condensed Light"/>
                <a:sym typeface="Roboto Condensed Light"/>
              </a:rPr>
              <a:t>Машинно четими метаданни</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стандартни лицензи</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3"/>
          <p:cNvSpPr txBox="1"/>
          <p:nvPr>
            <p:ph type="title"/>
          </p:nvPr>
        </p:nvSpPr>
        <p:spPr>
          <a:xfrm>
            <a:off x="1247372" y="130659"/>
            <a:ext cx="4659600" cy="1288200"/>
          </a:xfrm>
          <a:prstGeom prst="rect">
            <a:avLst/>
          </a:prstGeom>
          <a:noFill/>
          <a:ln>
            <a:noFill/>
          </a:ln>
        </p:spPr>
        <p:txBody>
          <a:bodyPr anchorCtr="0" anchor="t" bIns="32750" lIns="32750" spcFirstLastPara="1" rIns="32750" wrap="square" tIns="32750">
            <a:noAutofit/>
          </a:bodyPr>
          <a:lstStyle/>
          <a:p>
            <a:pPr indent="0" lvl="0" marL="0" rtl="0" algn="l">
              <a:spcBef>
                <a:spcPts val="0"/>
              </a:spcBef>
              <a:spcAft>
                <a:spcPts val="0"/>
              </a:spcAft>
              <a:buClr>
                <a:schemeClr val="lt1"/>
              </a:buClr>
              <a:buSzPts val="1200"/>
              <a:buFont typeface="Helvetica Neue"/>
              <a:buNone/>
            </a:pPr>
            <a:r>
              <a:t/>
            </a:r>
            <a:endParaRPr b="1" sz="4500">
              <a:solidFill>
                <a:srgbClr val="000000"/>
              </a:solidFill>
              <a:latin typeface="Roboto Mono"/>
              <a:ea typeface="Roboto Mono"/>
              <a:cs typeface="Roboto Mono"/>
              <a:sym typeface="Roboto Mono"/>
            </a:endParaRPr>
          </a:p>
          <a:p>
            <a:pPr indent="0" lvl="0" marL="0" rtl="0" algn="l">
              <a:spcBef>
                <a:spcPts val="0"/>
              </a:spcBef>
              <a:spcAft>
                <a:spcPts val="0"/>
              </a:spcAft>
              <a:buClr>
                <a:schemeClr val="lt1"/>
              </a:buClr>
              <a:buSzPts val="1200"/>
              <a:buFont typeface="Helvetica Neue"/>
              <a:buNone/>
            </a:pPr>
            <a:r>
              <a:t/>
            </a:r>
            <a:endParaRPr b="1" sz="4500">
              <a:solidFill>
                <a:srgbClr val="000000"/>
              </a:solidFill>
              <a:latin typeface="Roboto Mono"/>
              <a:ea typeface="Roboto Mono"/>
              <a:cs typeface="Roboto Mono"/>
              <a:sym typeface="Roboto Mono"/>
            </a:endParaRPr>
          </a:p>
          <a:p>
            <a:pPr indent="0" lvl="0" marL="0" rtl="0" algn="l">
              <a:spcBef>
                <a:spcPts val="0"/>
              </a:spcBef>
              <a:spcAft>
                <a:spcPts val="0"/>
              </a:spcAft>
              <a:buClr>
                <a:schemeClr val="lt1"/>
              </a:buClr>
              <a:buSzPts val="1200"/>
              <a:buFont typeface="Helvetica Neue"/>
              <a:buNone/>
            </a:pPr>
            <a:r>
              <a:rPr lang="en" sz="4500">
                <a:solidFill>
                  <a:srgbClr val="000000"/>
                </a:solidFill>
              </a:rPr>
              <a:t>Public </a:t>
            </a:r>
            <a:endParaRPr sz="2300"/>
          </a:p>
          <a:p>
            <a:pPr indent="0" lvl="0" marL="0" rtl="0" algn="l">
              <a:spcBef>
                <a:spcPts val="0"/>
              </a:spcBef>
              <a:spcAft>
                <a:spcPts val="0"/>
              </a:spcAft>
              <a:buClr>
                <a:schemeClr val="lt1"/>
              </a:buClr>
              <a:buSzPts val="1200"/>
              <a:buFont typeface="Helvetica Neue"/>
              <a:buNone/>
            </a:pPr>
            <a:r>
              <a:rPr lang="en" sz="4500">
                <a:solidFill>
                  <a:srgbClr val="000000"/>
                </a:solidFill>
              </a:rPr>
              <a:t>Domain Dedication</a:t>
            </a:r>
            <a:endParaRPr sz="2300"/>
          </a:p>
        </p:txBody>
      </p:sp>
      <p:pic>
        <p:nvPicPr>
          <p:cNvPr id="472" name="Google Shape;472;p63"/>
          <p:cNvPicPr preferRelativeResize="0"/>
          <p:nvPr/>
        </p:nvPicPr>
        <p:blipFill rotWithShape="1">
          <a:blip r:embed="rId3">
            <a:alphaModFix/>
          </a:blip>
          <a:srcRect b="-13950" l="-6249" r="-32312" t="-72547"/>
          <a:stretch/>
        </p:blipFill>
        <p:spPr>
          <a:xfrm>
            <a:off x="5347858" y="270255"/>
            <a:ext cx="2602379" cy="350251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4"/>
          <p:cNvSpPr txBox="1"/>
          <p:nvPr>
            <p:ph type="title"/>
          </p:nvPr>
        </p:nvSpPr>
        <p:spPr>
          <a:xfrm>
            <a:off x="457200" y="545750"/>
            <a:ext cx="8229600" cy="864900"/>
          </a:xfrm>
          <a:prstGeom prst="rect">
            <a:avLst/>
          </a:prstGeom>
        </p:spPr>
        <p:txBody>
          <a:bodyPr anchorCtr="0" anchor="ctr" bIns="40825" lIns="81650" spcFirstLastPara="1" rIns="81650" wrap="square" tIns="40825">
            <a:normAutofit/>
          </a:bodyPr>
          <a:lstStyle/>
          <a:p>
            <a:pPr indent="0" lvl="0" marL="0" marR="0" rtl="0" algn="l">
              <a:lnSpc>
                <a:spcPct val="100000"/>
              </a:lnSpc>
              <a:spcBef>
                <a:spcPts val="0"/>
              </a:spcBef>
              <a:spcAft>
                <a:spcPts val="0"/>
              </a:spcAft>
              <a:buClr>
                <a:schemeClr val="dk1"/>
              </a:buClr>
              <a:buSzPts val="3900"/>
              <a:buFont typeface="Calibri"/>
              <a:buNone/>
            </a:pPr>
            <a:r>
              <a:rPr b="0" lang="en"/>
              <a:t>признание на авторството</a:t>
            </a:r>
            <a:endParaRPr b="0"/>
          </a:p>
        </p:txBody>
      </p:sp>
      <p:pic>
        <p:nvPicPr>
          <p:cNvPr id="478" name="Google Shape;478;p64"/>
          <p:cNvPicPr preferRelativeResize="0"/>
          <p:nvPr/>
        </p:nvPicPr>
        <p:blipFill>
          <a:blip r:embed="rId3">
            <a:alphaModFix/>
          </a:blip>
          <a:stretch>
            <a:fillRect/>
          </a:stretch>
        </p:blipFill>
        <p:spPr>
          <a:xfrm>
            <a:off x="316451" y="1617699"/>
            <a:ext cx="8511101" cy="2650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5"/>
          <p:cNvSpPr txBox="1"/>
          <p:nvPr>
            <p:ph type="title"/>
          </p:nvPr>
        </p:nvSpPr>
        <p:spPr>
          <a:xfrm>
            <a:off x="1247372" y="130659"/>
            <a:ext cx="4659600" cy="1288200"/>
          </a:xfrm>
          <a:prstGeom prst="rect">
            <a:avLst/>
          </a:prstGeom>
          <a:noFill/>
          <a:ln>
            <a:noFill/>
          </a:ln>
        </p:spPr>
        <p:txBody>
          <a:bodyPr anchorCtr="0" anchor="t" bIns="32750" lIns="32750" spcFirstLastPara="1" rIns="32750" wrap="square" tIns="32750">
            <a:noAutofit/>
          </a:bodyPr>
          <a:lstStyle/>
          <a:p>
            <a:pPr indent="0" lvl="0" marL="0" rtl="0" algn="l">
              <a:spcBef>
                <a:spcPts val="0"/>
              </a:spcBef>
              <a:spcAft>
                <a:spcPts val="0"/>
              </a:spcAft>
              <a:buClr>
                <a:schemeClr val="lt1"/>
              </a:buClr>
              <a:buSzPts val="1200"/>
              <a:buFont typeface="Helvetica Neue"/>
              <a:buNone/>
            </a:pPr>
            <a:r>
              <a:t/>
            </a:r>
            <a:endParaRPr b="1" sz="4500">
              <a:solidFill>
                <a:srgbClr val="000000"/>
              </a:solidFill>
              <a:latin typeface="Roboto Mono"/>
              <a:ea typeface="Roboto Mono"/>
              <a:cs typeface="Roboto Mono"/>
              <a:sym typeface="Roboto Mono"/>
            </a:endParaRPr>
          </a:p>
          <a:p>
            <a:pPr indent="0" lvl="0" marL="0" rtl="0" algn="l">
              <a:spcBef>
                <a:spcPts val="0"/>
              </a:spcBef>
              <a:spcAft>
                <a:spcPts val="0"/>
              </a:spcAft>
              <a:buClr>
                <a:schemeClr val="lt1"/>
              </a:buClr>
              <a:buSzPts val="1200"/>
              <a:buFont typeface="Helvetica Neue"/>
              <a:buNone/>
            </a:pPr>
            <a:r>
              <a:t/>
            </a:r>
            <a:endParaRPr b="1" sz="4500">
              <a:solidFill>
                <a:srgbClr val="000000"/>
              </a:solidFill>
              <a:latin typeface="Roboto Mono"/>
              <a:ea typeface="Roboto Mono"/>
              <a:cs typeface="Roboto Mono"/>
              <a:sym typeface="Roboto Mono"/>
            </a:endParaRPr>
          </a:p>
          <a:p>
            <a:pPr indent="0" lvl="0" marL="0" rtl="0" algn="l">
              <a:spcBef>
                <a:spcPts val="0"/>
              </a:spcBef>
              <a:spcAft>
                <a:spcPts val="0"/>
              </a:spcAft>
              <a:buClr>
                <a:schemeClr val="lt1"/>
              </a:buClr>
              <a:buSzPts val="1200"/>
              <a:buFont typeface="Helvetica Neue"/>
              <a:buNone/>
            </a:pPr>
            <a:r>
              <a:t/>
            </a:r>
            <a:endParaRPr sz="2300">
              <a:latin typeface="Roboto Mono SemiBold"/>
              <a:ea typeface="Roboto Mono SemiBold"/>
              <a:cs typeface="Roboto Mono SemiBold"/>
              <a:sym typeface="Roboto Mono SemiBold"/>
            </a:endParaRPr>
          </a:p>
        </p:txBody>
      </p:sp>
      <p:sp>
        <p:nvSpPr>
          <p:cNvPr id="484" name="Google Shape;484;p65"/>
          <p:cNvSpPr txBox="1"/>
          <p:nvPr>
            <p:ph idx="1" type="body"/>
          </p:nvPr>
        </p:nvSpPr>
        <p:spPr>
          <a:xfrm>
            <a:off x="1195156" y="1418897"/>
            <a:ext cx="4071900" cy="94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200"/>
              <a:buNone/>
            </a:pPr>
            <a:r>
              <a:rPr b="1" lang="en" sz="4500">
                <a:solidFill>
                  <a:srgbClr val="000000"/>
                </a:solidFill>
                <a:latin typeface="Raleway"/>
                <a:ea typeface="Raleway"/>
                <a:cs typeface="Raleway"/>
                <a:sym typeface="Raleway"/>
              </a:rPr>
              <a:t>Public </a:t>
            </a:r>
            <a:endParaRPr b="1" sz="4500">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1200"/>
              <a:buFont typeface="Helvetica Neue"/>
              <a:buNone/>
            </a:pPr>
            <a:r>
              <a:rPr b="1" lang="en" sz="4500">
                <a:solidFill>
                  <a:srgbClr val="000000"/>
                </a:solidFill>
                <a:latin typeface="Raleway"/>
                <a:ea typeface="Raleway"/>
                <a:cs typeface="Raleway"/>
                <a:sym typeface="Raleway"/>
              </a:rPr>
              <a:t>Domain </a:t>
            </a:r>
            <a:endParaRPr b="1" sz="4500">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1200"/>
              <a:buFont typeface="Helvetica Neue"/>
              <a:buNone/>
            </a:pPr>
            <a:r>
              <a:rPr b="1" lang="en" sz="4500">
                <a:solidFill>
                  <a:srgbClr val="000000"/>
                </a:solidFill>
                <a:latin typeface="Raleway"/>
                <a:ea typeface="Raleway"/>
                <a:cs typeface="Raleway"/>
                <a:sym typeface="Raleway"/>
              </a:rPr>
              <a:t>Mark</a:t>
            </a:r>
            <a:endParaRPr b="1" sz="4500">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chemeClr val="lt1"/>
              </a:buClr>
              <a:buSzPts val="1200"/>
              <a:buFont typeface="Helvetica Neue"/>
              <a:buNone/>
            </a:pPr>
            <a:r>
              <a:t/>
            </a:r>
            <a:endParaRPr b="1" sz="4500">
              <a:solidFill>
                <a:srgbClr val="000000"/>
              </a:solidFill>
              <a:latin typeface="Raleway"/>
              <a:ea typeface="Raleway"/>
              <a:cs typeface="Raleway"/>
              <a:sym typeface="Raleway"/>
            </a:endParaRPr>
          </a:p>
        </p:txBody>
      </p:sp>
      <p:pic>
        <p:nvPicPr>
          <p:cNvPr id="485" name="Google Shape;485;p65"/>
          <p:cNvPicPr preferRelativeResize="0"/>
          <p:nvPr/>
        </p:nvPicPr>
        <p:blipFill rotWithShape="1">
          <a:blip r:embed="rId3">
            <a:alphaModFix/>
          </a:blip>
          <a:srcRect b="0" l="0" r="0" t="0"/>
          <a:stretch/>
        </p:blipFill>
        <p:spPr>
          <a:xfrm>
            <a:off x="4843247" y="1330584"/>
            <a:ext cx="2336766" cy="2336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6"/>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91" name="Google Shape;491;p66"/>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92" name="Google Shape;492;p6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98" name="Google Shape;498;p6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99" name="Google Shape;499;p6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5" name="Google Shape;505;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6" name="Google Shape;506;p6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2" name="Google Shape;512;p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3" name="Google Shape;513;p6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9" name="Google Shape;519;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0" name="Google Shape;520;p7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6" name="Google Shape;526;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7" name="Google Shape;527;p7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3" name="Google Shape;533;p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4" name="Google Shape;534;p7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729450" y="1318650"/>
            <a:ext cx="7688400" cy="535200"/>
          </a:xfrm>
          <a:prstGeom prst="rect">
            <a:avLst/>
          </a:prstGeom>
          <a:noFill/>
          <a:ln>
            <a:noFill/>
          </a:ln>
        </p:spPr>
        <p:txBody>
          <a:bodyPr anchorCtr="0" anchor="ctr" bIns="40825" lIns="81650" spcFirstLastPara="1" rIns="81650" wrap="square" tIns="40825">
            <a:noAutofit/>
          </a:bodyPr>
          <a:lstStyle/>
          <a:p>
            <a:pPr indent="0" lvl="0" marL="0" rtl="0" algn="ctr">
              <a:spcBef>
                <a:spcPts val="0"/>
              </a:spcBef>
              <a:spcAft>
                <a:spcPts val="0"/>
              </a:spcAft>
              <a:buClr>
                <a:schemeClr val="dk1"/>
              </a:buClr>
              <a:buSzPts val="3500"/>
              <a:buFont typeface="Calibri"/>
              <a:buNone/>
            </a:pPr>
            <a:r>
              <a:rPr b="0" lang="en" sz="3400">
                <a:solidFill>
                  <a:schemeClr val="accent1"/>
                </a:solidFill>
              </a:rPr>
              <a:t>Що е то </a:t>
            </a:r>
            <a:r>
              <a:rPr b="0" lang="en" sz="3600">
                <a:solidFill>
                  <a:schemeClr val="dk1"/>
                </a:solidFill>
              </a:rPr>
              <a:t>лиценз</a:t>
            </a:r>
            <a:r>
              <a:rPr b="0" lang="en" sz="3400">
                <a:solidFill>
                  <a:schemeClr val="accent1"/>
                </a:solidFill>
              </a:rPr>
              <a:t>?</a:t>
            </a:r>
            <a:endParaRPr b="0" sz="3400">
              <a:solidFill>
                <a:schemeClr val="accent1"/>
              </a:solidFill>
            </a:endParaRPr>
          </a:p>
        </p:txBody>
      </p:sp>
      <p:sp>
        <p:nvSpPr>
          <p:cNvPr id="241" name="Google Shape;241;p28"/>
          <p:cNvSpPr txBox="1"/>
          <p:nvPr>
            <p:ph idx="4294967295" type="body"/>
          </p:nvPr>
        </p:nvSpPr>
        <p:spPr>
          <a:xfrm>
            <a:off x="729450" y="2272888"/>
            <a:ext cx="7688400" cy="1580400"/>
          </a:xfrm>
          <a:prstGeom prst="rect">
            <a:avLst/>
          </a:prstGeom>
          <a:noFill/>
          <a:ln>
            <a:noFill/>
          </a:ln>
        </p:spPr>
        <p:txBody>
          <a:bodyPr anchorCtr="0" anchor="t" bIns="40825" lIns="81650" spcFirstLastPara="1" rIns="81650" wrap="square" tIns="40825">
            <a:noAutofit/>
          </a:bodyPr>
          <a:lstStyle/>
          <a:p>
            <a:pPr indent="-311150" lvl="1" marL="685800" rtl="0" algn="l">
              <a:spcBef>
                <a:spcPts val="300"/>
              </a:spcBef>
              <a:spcAft>
                <a:spcPts val="0"/>
              </a:spcAft>
              <a:buClr>
                <a:schemeClr val="dk1"/>
              </a:buClr>
              <a:buSzPts val="1900"/>
              <a:buFont typeface="Raleway"/>
              <a:buChar char="■"/>
            </a:pPr>
            <a:r>
              <a:rPr lang="en" sz="1900">
                <a:latin typeface="Raleway"/>
                <a:ea typeface="Raleway"/>
                <a:cs typeface="Raleway"/>
                <a:sym typeface="Raleway"/>
              </a:rPr>
              <a:t>инструмент на авторското право</a:t>
            </a:r>
            <a:endParaRPr sz="1900">
              <a:latin typeface="Raleway"/>
              <a:ea typeface="Raleway"/>
              <a:cs typeface="Raleway"/>
              <a:sym typeface="Raleway"/>
            </a:endParaRPr>
          </a:p>
          <a:p>
            <a:pPr indent="-311150" lvl="1" marL="685800" rtl="0" algn="l">
              <a:spcBef>
                <a:spcPts val="300"/>
              </a:spcBef>
              <a:spcAft>
                <a:spcPts val="0"/>
              </a:spcAft>
              <a:buClr>
                <a:schemeClr val="dk1"/>
              </a:buClr>
              <a:buSzPts val="1900"/>
              <a:buFont typeface="Raleway"/>
              <a:buChar char="■"/>
            </a:pPr>
            <a:r>
              <a:rPr lang="en" sz="1900">
                <a:latin typeface="Raleway"/>
                <a:ea typeface="Raleway"/>
                <a:cs typeface="Raleway"/>
                <a:sym typeface="Raleway"/>
              </a:rPr>
              <a:t>стандартизиран договор, с който авторът или друг носител на авторското право разрешава на трети лица да използват произведението при определени условия</a:t>
            </a:r>
            <a:endParaRPr sz="1900">
              <a:latin typeface="Raleway"/>
              <a:ea typeface="Raleway"/>
              <a:cs typeface="Raleway"/>
              <a:sym typeface="Raleway"/>
            </a:endParaRPr>
          </a:p>
          <a:p>
            <a:pPr indent="-311150" lvl="1" marL="685800" rtl="0" algn="l">
              <a:spcBef>
                <a:spcPts val="300"/>
              </a:spcBef>
              <a:spcAft>
                <a:spcPts val="0"/>
              </a:spcAft>
              <a:buClr>
                <a:schemeClr val="dk1"/>
              </a:buClr>
              <a:buSzPts val="1900"/>
              <a:buFont typeface="Raleway"/>
              <a:buChar char="■"/>
            </a:pPr>
            <a:r>
              <a:rPr lang="en" sz="1900">
                <a:latin typeface="Raleway"/>
                <a:ea typeface="Raleway"/>
                <a:cs typeface="Raleway"/>
                <a:sym typeface="Raleway"/>
              </a:rPr>
              <a:t>стандартните лицензи са по проектиране </a:t>
            </a:r>
            <a:r>
              <a:rPr lang="en" sz="1900">
                <a:highlight>
                  <a:schemeClr val="accent6"/>
                </a:highlight>
                <a:latin typeface="Raleway"/>
                <a:ea typeface="Raleway"/>
                <a:cs typeface="Raleway"/>
                <a:sym typeface="Raleway"/>
              </a:rPr>
              <a:t>неизключителни</a:t>
            </a:r>
            <a:endParaRPr sz="1900">
              <a:highlight>
                <a:schemeClr val="accent6"/>
              </a:highlight>
              <a:latin typeface="Raleway"/>
              <a:ea typeface="Raleway"/>
              <a:cs typeface="Raleway"/>
              <a:sym typeface="Raleway"/>
            </a:endParaRPr>
          </a:p>
          <a:p>
            <a:pPr indent="0" lvl="0" marL="0" rtl="0" algn="l">
              <a:spcBef>
                <a:spcPts val="600"/>
              </a:spcBef>
              <a:spcAft>
                <a:spcPts val="1200"/>
              </a:spcAft>
              <a:buClr>
                <a:schemeClr val="dk1"/>
              </a:buClr>
              <a:buSzPts val="2900"/>
              <a:buNone/>
            </a:pPr>
            <a:r>
              <a:t/>
            </a:r>
            <a:endParaRPr sz="21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500"/>
                                        <p:tgtEl>
                                          <p:spTgt spid="241">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animEffect filter="fade" transition="in">
                                      <p:cBhvr>
                                        <p:cTn dur="1500"/>
                                        <p:tgtEl>
                                          <p:spTgt spid="241">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animEffect filter="fade" transition="in">
                                      <p:cBhvr>
                                        <p:cTn dur="1500"/>
                                        <p:tgtEl>
                                          <p:spTgt spid="241">
                                            <p:txEl>
                                              <p:pRg end="2" st="2"/>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animEffect filter="fade" transition="in">
                                      <p:cBhvr>
                                        <p:cTn dur="1500"/>
                                        <p:tgtEl>
                                          <p:spTgt spid="24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0" name="Google Shape;540;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1" name="Google Shape;541;p7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7" name="Google Shape;547;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8" name="Google Shape;548;p7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75"/>
          <p:cNvPicPr preferRelativeResize="0"/>
          <p:nvPr/>
        </p:nvPicPr>
        <p:blipFill rotWithShape="1">
          <a:blip r:embed="rId3">
            <a:alphaModFix/>
          </a:blip>
          <a:srcRect b="7555" l="0" r="0" t="7547"/>
          <a:stretch/>
        </p:blipFill>
        <p:spPr>
          <a:xfrm>
            <a:off x="0" y="-892883"/>
            <a:ext cx="9144003" cy="6098983"/>
          </a:xfrm>
          <a:prstGeom prst="rect">
            <a:avLst/>
          </a:prstGeom>
          <a:noFill/>
          <a:ln>
            <a:noFill/>
          </a:ln>
        </p:spPr>
      </p:pic>
      <p:sp>
        <p:nvSpPr>
          <p:cNvPr id="554" name="Google Shape;554;p75"/>
          <p:cNvSpPr txBox="1"/>
          <p:nvPr/>
        </p:nvSpPr>
        <p:spPr>
          <a:xfrm>
            <a:off x="2877725" y="4713500"/>
            <a:ext cx="2670900" cy="1487700"/>
          </a:xfrm>
          <a:prstGeom prst="rect">
            <a:avLst/>
          </a:prstGeom>
          <a:noFill/>
          <a:ln>
            <a:noFill/>
          </a:ln>
        </p:spPr>
        <p:txBody>
          <a:bodyPr anchorCtr="0" anchor="t" bIns="91425" lIns="91425" spcFirstLastPara="1" rIns="91425" wrap="square" tIns="91425">
            <a:spAutoFit/>
          </a:bodyPr>
          <a:lstStyle/>
          <a:p>
            <a:pPr indent="0" lvl="0" marL="266700" marR="266700" rtl="0" algn="l">
              <a:lnSpc>
                <a:spcPct val="115000"/>
              </a:lnSpc>
              <a:spcBef>
                <a:spcPts val="0"/>
              </a:spcBef>
              <a:spcAft>
                <a:spcPts val="0"/>
              </a:spcAft>
              <a:buNone/>
            </a:pPr>
            <a:r>
              <a:rPr lang="en" sz="900">
                <a:solidFill>
                  <a:schemeClr val="lt1"/>
                </a:solidFill>
              </a:rPr>
              <a:t>Photo by </a:t>
            </a:r>
            <a:r>
              <a:rPr lang="en" sz="900" u="sng">
                <a:solidFill>
                  <a:schemeClr val="lt1"/>
                </a:solidFill>
                <a:hlinkClick r:id="rId4">
                  <a:extLst>
                    <a:ext uri="{A12FA001-AC4F-418D-AE19-62706E023703}">
                      <ahyp:hlinkClr val="tx"/>
                    </a:ext>
                  </a:extLst>
                </a:hlinkClick>
              </a:rPr>
              <a:t>Vadim Bogulov</a:t>
            </a:r>
            <a:r>
              <a:rPr lang="en" sz="900">
                <a:solidFill>
                  <a:schemeClr val="lt1"/>
                </a:solidFill>
              </a:rPr>
              <a:t> on </a:t>
            </a:r>
            <a:r>
              <a:rPr lang="en" sz="900" u="sng">
                <a:solidFill>
                  <a:schemeClr val="lt1"/>
                </a:solidFill>
                <a:hlinkClick r:id="rId5">
                  <a:extLst>
                    <a:ext uri="{A12FA001-AC4F-418D-AE19-62706E023703}">
                      <ahyp:hlinkClr val="tx"/>
                    </a:ext>
                  </a:extLst>
                </a:hlinkClick>
              </a:rPr>
              <a:t>Unsplash</a:t>
            </a:r>
            <a:endParaRPr sz="900" u="sng">
              <a:solidFill>
                <a:schemeClr val="lt1"/>
              </a:solidFill>
            </a:endParaRPr>
          </a:p>
          <a:p>
            <a:pPr indent="0" lvl="0" marL="0" rtl="0" algn="l">
              <a:lnSpc>
                <a:spcPct val="115000"/>
              </a:lnSpc>
              <a:spcBef>
                <a:spcPts val="3000"/>
              </a:spcBef>
              <a:spcAft>
                <a:spcPts val="0"/>
              </a:spcAft>
              <a:buNone/>
            </a:pPr>
            <a:r>
              <a:t/>
            </a:r>
            <a:endParaRPr sz="1100"/>
          </a:p>
          <a:p>
            <a:pPr indent="0" lvl="0" marL="0" marR="0" rtl="0" algn="ctr">
              <a:lnSpc>
                <a:spcPct val="100000"/>
              </a:lnSpc>
              <a:spcBef>
                <a:spcPts val="0"/>
              </a:spcBef>
              <a:spcAft>
                <a:spcPts val="0"/>
              </a:spcAft>
              <a:buNone/>
            </a:pPr>
            <a:r>
              <a:t/>
            </a:r>
            <a:endParaRPr sz="1000">
              <a:solidFill>
                <a:schemeClr val="lt1"/>
              </a:solidFill>
              <a:latin typeface="Raleway"/>
              <a:ea typeface="Raleway"/>
              <a:cs typeface="Raleway"/>
              <a:sym typeface="Raleway"/>
            </a:endParaRPr>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b="1">
              <a:latin typeface="Lato"/>
              <a:ea typeface="Lato"/>
              <a:cs typeface="Lato"/>
              <a:sym typeface="Lato"/>
            </a:endParaRPr>
          </a:p>
        </p:txBody>
      </p:sp>
      <p:sp>
        <p:nvSpPr>
          <p:cNvPr id="555" name="Google Shape;555;p75"/>
          <p:cNvSpPr txBox="1"/>
          <p:nvPr/>
        </p:nvSpPr>
        <p:spPr>
          <a:xfrm>
            <a:off x="686350" y="884825"/>
            <a:ext cx="476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1"/>
              </a:solidFill>
              <a:latin typeface="Raleway"/>
              <a:ea typeface="Raleway"/>
              <a:cs typeface="Raleway"/>
              <a:sym typeface="Raleway"/>
            </a:endParaRPr>
          </a:p>
        </p:txBody>
      </p:sp>
      <p:sp>
        <p:nvSpPr>
          <p:cNvPr id="556" name="Google Shape;556;p75"/>
          <p:cNvSpPr txBox="1"/>
          <p:nvPr/>
        </p:nvSpPr>
        <p:spPr>
          <a:xfrm>
            <a:off x="611925" y="529250"/>
            <a:ext cx="476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lt1"/>
              </a:solidFill>
              <a:highlight>
                <a:srgbClr val="0B3982"/>
              </a:highlight>
              <a:latin typeface="Lato"/>
              <a:ea typeface="Lato"/>
              <a:cs typeface="Lato"/>
              <a:sym typeface="Lato"/>
            </a:endParaRPr>
          </a:p>
        </p:txBody>
      </p:sp>
      <p:sp>
        <p:nvSpPr>
          <p:cNvPr id="557" name="Google Shape;557;p75"/>
          <p:cNvSpPr/>
          <p:nvPr/>
        </p:nvSpPr>
        <p:spPr>
          <a:xfrm>
            <a:off x="1488475" y="347300"/>
            <a:ext cx="3536400" cy="1362300"/>
          </a:xfrm>
          <a:prstGeom prst="wedgeRoundRectCallout">
            <a:avLst>
              <a:gd fmla="val -20833" name="adj1"/>
              <a:gd fmla="val 62500" name="adj2"/>
              <a:gd fmla="val 0" name="adj3"/>
            </a:avLst>
          </a:prstGeom>
          <a:gradFill>
            <a:gsLst>
              <a:gs pos="0">
                <a:srgbClr val="888888"/>
              </a:gs>
              <a:gs pos="100000">
                <a:srgbClr val="EAD1D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aleway"/>
                <a:ea typeface="Raleway"/>
                <a:cs typeface="Raleway"/>
                <a:sym typeface="Raleway"/>
              </a:rPr>
              <a:t>Обратна връзка и дискусия</a:t>
            </a:r>
            <a:endParaRPr>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6"/>
          <p:cNvSpPr txBox="1"/>
          <p:nvPr>
            <p:ph type="title"/>
          </p:nvPr>
        </p:nvSpPr>
        <p:spPr>
          <a:xfrm>
            <a:off x="729450" y="1289250"/>
            <a:ext cx="7688700" cy="9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60">
                <a:solidFill>
                  <a:srgbClr val="000000"/>
                </a:solidFill>
              </a:rPr>
              <a:t>Благодаря за вниманието!</a:t>
            </a:r>
            <a:endParaRPr sz="3040"/>
          </a:p>
        </p:txBody>
      </p:sp>
      <p:sp>
        <p:nvSpPr>
          <p:cNvPr id="563" name="Google Shape;563;p76"/>
          <p:cNvSpPr txBox="1"/>
          <p:nvPr>
            <p:ph idx="1" type="body"/>
          </p:nvPr>
        </p:nvSpPr>
        <p:spPr>
          <a:xfrm>
            <a:off x="729450" y="3076800"/>
            <a:ext cx="7688700" cy="1263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165">
                <a:solidFill>
                  <a:srgbClr val="000000"/>
                </a:solidFill>
                <a:latin typeface="Raleway"/>
                <a:ea typeface="Raleway"/>
                <a:cs typeface="Raleway"/>
                <a:sym typeface="Raleway"/>
              </a:rPr>
              <a:t>Ана Лазарова</a:t>
            </a:r>
            <a:endParaRPr sz="1165">
              <a:solidFill>
                <a:srgbClr val="000000"/>
              </a:solidFill>
              <a:latin typeface="Raleway"/>
              <a:ea typeface="Raleway"/>
              <a:cs typeface="Raleway"/>
              <a:sym typeface="Raleway"/>
            </a:endParaRPr>
          </a:p>
          <a:p>
            <a:pPr indent="0" lvl="0" marL="0" rtl="0" algn="l">
              <a:lnSpc>
                <a:spcPct val="95000"/>
              </a:lnSpc>
              <a:spcBef>
                <a:spcPts val="0"/>
              </a:spcBef>
              <a:spcAft>
                <a:spcPts val="0"/>
              </a:spcAft>
              <a:buSzPts val="605"/>
              <a:buNone/>
            </a:pPr>
            <a:r>
              <a:t/>
            </a:r>
            <a:endParaRPr sz="1165">
              <a:solidFill>
                <a:srgbClr val="000000"/>
              </a:solidFill>
              <a:latin typeface="Raleway"/>
              <a:ea typeface="Raleway"/>
              <a:cs typeface="Raleway"/>
              <a:sym typeface="Raleway"/>
            </a:endParaRPr>
          </a:p>
          <a:p>
            <a:pPr indent="0" lvl="0" marL="0" marR="0" rtl="0" algn="l">
              <a:lnSpc>
                <a:spcPct val="95000"/>
              </a:lnSpc>
              <a:spcBef>
                <a:spcPts val="0"/>
              </a:spcBef>
              <a:spcAft>
                <a:spcPts val="0"/>
              </a:spcAft>
              <a:buSzPts val="605"/>
              <a:buNone/>
            </a:pPr>
            <a:r>
              <a:rPr lang="en" sz="1165">
                <a:solidFill>
                  <a:srgbClr val="000000"/>
                </a:solidFill>
                <a:latin typeface="Raleway"/>
                <a:ea typeface="Raleway"/>
                <a:cs typeface="Raleway"/>
                <a:sym typeface="Raleway"/>
              </a:rPr>
              <a:t>имейл: ana@digrep.bg</a:t>
            </a:r>
            <a:endParaRPr sz="1165">
              <a:solidFill>
                <a:srgbClr val="000000"/>
              </a:solidFill>
              <a:latin typeface="Raleway"/>
              <a:ea typeface="Raleway"/>
              <a:cs typeface="Raleway"/>
              <a:sym typeface="Raleway"/>
            </a:endParaRPr>
          </a:p>
          <a:p>
            <a:pPr indent="0" lvl="0" marL="0" marR="0" rtl="0" algn="l">
              <a:lnSpc>
                <a:spcPct val="95000"/>
              </a:lnSpc>
              <a:spcBef>
                <a:spcPts val="0"/>
              </a:spcBef>
              <a:spcAft>
                <a:spcPts val="0"/>
              </a:spcAft>
              <a:buSzPts val="605"/>
              <a:buNone/>
            </a:pPr>
            <a:r>
              <a:t/>
            </a:r>
            <a:endParaRPr sz="1314">
              <a:solidFill>
                <a:srgbClr val="000000"/>
              </a:solidFill>
              <a:latin typeface="Raleway"/>
              <a:ea typeface="Raleway"/>
              <a:cs typeface="Raleway"/>
              <a:sym typeface="Raleway"/>
            </a:endParaRPr>
          </a:p>
          <a:p>
            <a:pPr indent="0" lvl="0" marL="0" marR="0" rtl="0" algn="l">
              <a:lnSpc>
                <a:spcPct val="95000"/>
              </a:lnSpc>
              <a:spcBef>
                <a:spcPts val="0"/>
              </a:spcBef>
              <a:spcAft>
                <a:spcPts val="0"/>
              </a:spcAft>
              <a:buSzPts val="605"/>
              <a:buNone/>
            </a:pPr>
            <a:r>
              <a:t/>
            </a:r>
            <a:endParaRPr sz="1314">
              <a:solidFill>
                <a:srgbClr val="000000"/>
              </a:solidFill>
              <a:latin typeface="Raleway"/>
              <a:ea typeface="Raleway"/>
              <a:cs typeface="Raleway"/>
              <a:sym typeface="Raleway"/>
            </a:endParaRPr>
          </a:p>
          <a:p>
            <a:pPr indent="0" lvl="0" marL="0" marR="0" rtl="0" algn="l">
              <a:lnSpc>
                <a:spcPct val="95000"/>
              </a:lnSpc>
              <a:spcBef>
                <a:spcPts val="0"/>
              </a:spcBef>
              <a:spcAft>
                <a:spcPts val="0"/>
              </a:spcAft>
              <a:buSzPts val="605"/>
              <a:buNone/>
            </a:pPr>
            <a:r>
              <a:rPr lang="en" sz="1094">
                <a:solidFill>
                  <a:srgbClr val="000000"/>
                </a:solidFill>
                <a:latin typeface="Raleway"/>
                <a:ea typeface="Raleway"/>
                <a:cs typeface="Raleway"/>
                <a:sym typeface="Raleway"/>
              </a:rPr>
              <a:t>Презентацията може да бъде използвана под лиценз CC-BY-SA 4.0</a:t>
            </a:r>
            <a:endParaRPr sz="1094">
              <a:solidFill>
                <a:srgbClr val="000000"/>
              </a:solidFill>
              <a:latin typeface="Raleway"/>
              <a:ea typeface="Raleway"/>
              <a:cs typeface="Raleway"/>
              <a:sym typeface="Raleway"/>
            </a:endParaRPr>
          </a:p>
          <a:p>
            <a:pPr indent="0" lvl="0" marL="0" marR="0" rtl="0" algn="l">
              <a:lnSpc>
                <a:spcPct val="95000"/>
              </a:lnSpc>
              <a:spcBef>
                <a:spcPts val="0"/>
              </a:spcBef>
              <a:spcAft>
                <a:spcPts val="0"/>
              </a:spcAft>
              <a:buSzPts val="605"/>
              <a:buNone/>
            </a:pPr>
            <a:r>
              <a:t/>
            </a:r>
            <a:endParaRPr sz="1236">
              <a:solidFill>
                <a:srgbClr val="000000"/>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nvSpPr>
        <p:spPr>
          <a:xfrm>
            <a:off x="4721625" y="1842650"/>
            <a:ext cx="42396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
        <p:nvSpPr>
          <p:cNvPr id="247" name="Google Shape;247;p29"/>
          <p:cNvSpPr txBox="1"/>
          <p:nvPr/>
        </p:nvSpPr>
        <p:spPr>
          <a:xfrm>
            <a:off x="858325" y="1842650"/>
            <a:ext cx="30825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3000">
                <a:latin typeface="Raleway"/>
                <a:ea typeface="Raleway"/>
                <a:cs typeface="Raleway"/>
                <a:sym typeface="Raleway"/>
              </a:rPr>
              <a:t>ЛИЦЕНЗИРАНЕ НА СОФТУЕР</a:t>
            </a:r>
            <a:endParaRPr sz="30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solidFill>
                  <a:schemeClr val="accent1"/>
                </a:solidFill>
              </a:rPr>
              <a:t>Традиционни и свободни (FOSS) </a:t>
            </a:r>
            <a:endParaRPr b="0">
              <a:solidFill>
                <a:schemeClr val="accent1"/>
              </a:solidFill>
            </a:endParaRPr>
          </a:p>
          <a:p>
            <a:pPr indent="0" lvl="0" marL="0" rtl="0" algn="l">
              <a:spcBef>
                <a:spcPts val="0"/>
              </a:spcBef>
              <a:spcAft>
                <a:spcPts val="0"/>
              </a:spcAft>
              <a:buNone/>
            </a:pPr>
            <a:r>
              <a:rPr b="0" lang="en">
                <a:solidFill>
                  <a:schemeClr val="accent1"/>
                </a:solidFill>
              </a:rPr>
              <a:t>софтуерни лицензи</a:t>
            </a:r>
            <a:endParaRPr b="0" sz="3700">
              <a:solidFill>
                <a:schemeClr val="accent1"/>
              </a:solidFill>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1"/>
          <p:cNvPicPr preferRelativeResize="0"/>
          <p:nvPr/>
        </p:nvPicPr>
        <p:blipFill>
          <a:blip r:embed="rId3">
            <a:alphaModFix/>
          </a:blip>
          <a:stretch>
            <a:fillRect/>
          </a:stretch>
        </p:blipFill>
        <p:spPr>
          <a:xfrm>
            <a:off x="0" y="-892883"/>
            <a:ext cx="9144003" cy="6098982"/>
          </a:xfrm>
          <a:prstGeom prst="rect">
            <a:avLst/>
          </a:prstGeom>
          <a:noFill/>
          <a:ln>
            <a:noFill/>
          </a:ln>
        </p:spPr>
      </p:pic>
      <p:sp>
        <p:nvSpPr>
          <p:cNvPr id="258" name="Google Shape;258;p31"/>
          <p:cNvSpPr txBox="1"/>
          <p:nvPr/>
        </p:nvSpPr>
        <p:spPr>
          <a:xfrm>
            <a:off x="2877725" y="4713500"/>
            <a:ext cx="2670900" cy="74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000">
                <a:solidFill>
                  <a:schemeClr val="lt1"/>
                </a:solidFill>
                <a:latin typeface="Raleway"/>
                <a:ea typeface="Raleway"/>
                <a:cs typeface="Raleway"/>
                <a:sym typeface="Raleway"/>
              </a:rPr>
              <a:t>Photo</a:t>
            </a:r>
            <a:r>
              <a:rPr lang="en" sz="1000">
                <a:solidFill>
                  <a:schemeClr val="lt1"/>
                </a:solidFill>
              </a:rPr>
              <a:t> by </a:t>
            </a:r>
            <a:r>
              <a:rPr lang="en" sz="1000" u="sng">
                <a:solidFill>
                  <a:schemeClr val="lt1"/>
                </a:solidFill>
                <a:hlinkClick r:id="rId4">
                  <a:extLst>
                    <a:ext uri="{A12FA001-AC4F-418D-AE19-62706E023703}">
                      <ahyp:hlinkClr val="tx"/>
                    </a:ext>
                  </a:extLst>
                </a:hlinkClick>
              </a:rPr>
              <a:t>Towfiqu barbhuiya</a:t>
            </a:r>
            <a:r>
              <a:rPr lang="en" sz="1000">
                <a:solidFill>
                  <a:schemeClr val="lt1"/>
                </a:solidFill>
              </a:rPr>
              <a:t> on </a:t>
            </a:r>
            <a:r>
              <a:rPr lang="en" sz="1000" u="sng">
                <a:solidFill>
                  <a:schemeClr val="lt1"/>
                </a:solidFill>
                <a:hlinkClick r:id="rId5">
                  <a:extLst>
                    <a:ext uri="{A12FA001-AC4F-418D-AE19-62706E023703}">
                      <ahyp:hlinkClr val="tx"/>
                    </a:ext>
                  </a:extLst>
                </a:hlinkClick>
              </a:rPr>
              <a:t>Unsplash</a:t>
            </a:r>
            <a:endParaRPr sz="1000" u="sng">
              <a:solidFill>
                <a:schemeClr val="lt1"/>
              </a:solidFill>
            </a:endParaRPr>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b="1">
              <a:latin typeface="Lato"/>
              <a:ea typeface="Lato"/>
              <a:cs typeface="Lato"/>
              <a:sym typeface="Lato"/>
            </a:endParaRPr>
          </a:p>
        </p:txBody>
      </p:sp>
      <p:sp>
        <p:nvSpPr>
          <p:cNvPr id="259" name="Google Shape;259;p31"/>
          <p:cNvSpPr txBox="1"/>
          <p:nvPr/>
        </p:nvSpPr>
        <p:spPr>
          <a:xfrm>
            <a:off x="686350" y="884825"/>
            <a:ext cx="476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Raleway"/>
                <a:ea typeface="Raleway"/>
                <a:cs typeface="Raleway"/>
                <a:sym typeface="Raleway"/>
              </a:rPr>
              <a:t>Прилагане на лиценз в GitHub</a:t>
            </a:r>
            <a:endParaRPr sz="1800">
              <a:solidFill>
                <a:schemeClr val="accen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3" name="Shape 263"/>
        <p:cNvGrpSpPr/>
        <p:nvPr/>
      </p:nvGrpSpPr>
      <p:grpSpPr>
        <a:xfrm>
          <a:off x="0" y="0"/>
          <a:ext cx="0" cy="0"/>
          <a:chOff x="0" y="0"/>
          <a:chExt cx="0" cy="0"/>
        </a:xfrm>
      </p:grpSpPr>
      <p:pic>
        <p:nvPicPr>
          <p:cNvPr id="264" name="Google Shape;264;p32"/>
          <p:cNvPicPr preferRelativeResize="0"/>
          <p:nvPr/>
        </p:nvPicPr>
        <p:blipFill rotWithShape="1">
          <a:blip r:embed="rId3">
            <a:alphaModFix/>
          </a:blip>
          <a:srcRect b="0" l="-1662" r="7224" t="0"/>
          <a:stretch/>
        </p:blipFill>
        <p:spPr>
          <a:xfrm>
            <a:off x="0" y="-158541"/>
            <a:ext cx="9395185" cy="51994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